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90918E6-D30A-434B-881F-0CB54B1B48BF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EA20432-247C-4271-BB40-A8DE94A932C1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2143" y="332656"/>
            <a:ext cx="7520940" cy="548640"/>
          </a:xfrm>
        </p:spPr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003300"/>
                </a:solidFill>
                <a:latin typeface="Algerian" pitchFamily="82" charset="0"/>
              </a:rPr>
              <a:t>The Twits</a:t>
            </a:r>
            <a:endParaRPr lang="en-AU" sz="9600" dirty="0">
              <a:solidFill>
                <a:srgbClr val="003300"/>
              </a:solidFill>
              <a:latin typeface="Algerian" pitchFamily="82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AU" sz="6800" dirty="0" smtClean="0">
                <a:solidFill>
                  <a:srgbClr val="66CCFF"/>
                </a:solidFill>
                <a:latin typeface="Blackadder ITC" pitchFamily="82" charset="0"/>
              </a:rPr>
              <a:t>By Zach </a:t>
            </a:r>
            <a:r>
              <a:rPr lang="en-AU" sz="6800" dirty="0" err="1" smtClean="0">
                <a:solidFill>
                  <a:srgbClr val="66CCFF"/>
                </a:solidFill>
                <a:latin typeface="Blackadder ITC" pitchFamily="82" charset="0"/>
              </a:rPr>
              <a:t>Boribon</a:t>
            </a:r>
            <a:endParaRPr lang="en-AU" sz="6800" dirty="0">
              <a:solidFill>
                <a:srgbClr val="66CCFF"/>
              </a:solidFill>
              <a:latin typeface="Blackadder IT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88840"/>
            <a:ext cx="3641626" cy="468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6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8800" dirty="0" err="1">
                <a:latin typeface="Berlin Sans FB Demi" pitchFamily="34" charset="0"/>
              </a:rPr>
              <a:t>m</a:t>
            </a:r>
            <a:r>
              <a:rPr lang="en-AU" sz="8800" dirty="0" err="1" smtClean="0">
                <a:latin typeface="Berlin Sans FB Demi" pitchFamily="34" charset="0"/>
              </a:rPr>
              <a:t>R</a:t>
            </a:r>
            <a:r>
              <a:rPr lang="en-AU" sz="8800" dirty="0" smtClean="0">
                <a:latin typeface="Berlin Sans FB Demi" pitchFamily="34" charset="0"/>
              </a:rPr>
              <a:t> twit</a:t>
            </a:r>
            <a:endParaRPr lang="en-AU" sz="8800" dirty="0">
              <a:latin typeface="Berlin Sans FB Demi" pitchFamily="34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r>
              <a:rPr lang="en-AU" sz="4000" dirty="0" smtClean="0"/>
              <a:t>Mr Twit is as ugly as a fly. He is stinky. He </a:t>
            </a:r>
            <a:r>
              <a:rPr lang="en-AU" sz="4000" smtClean="0"/>
              <a:t>is weird.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852936"/>
            <a:ext cx="5544615" cy="166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6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548640"/>
          </a:xfrm>
        </p:spPr>
        <p:txBody>
          <a:bodyPr/>
          <a:lstStyle/>
          <a:p>
            <a:r>
              <a:rPr lang="en-AU" sz="4400" dirty="0" err="1" smtClean="0"/>
              <a:t>Muggle</a:t>
            </a:r>
            <a:r>
              <a:rPr lang="en-AU" sz="4400" dirty="0" smtClean="0"/>
              <a:t> </a:t>
            </a:r>
            <a:r>
              <a:rPr lang="en-AU" sz="4400" dirty="0" err="1" smtClean="0"/>
              <a:t>wump</a:t>
            </a:r>
            <a:endParaRPr lang="en-AU" sz="440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r>
              <a:rPr lang="en-AU" sz="4400" dirty="0" err="1" smtClean="0"/>
              <a:t>Mugglewump</a:t>
            </a:r>
            <a:r>
              <a:rPr lang="en-AU" sz="4400" dirty="0" smtClean="0"/>
              <a:t> is clever as gold. He is so brave.</a:t>
            </a:r>
            <a:endParaRPr lang="en-AU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01" y="2770038"/>
            <a:ext cx="4148871" cy="406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1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20940" cy="548640"/>
          </a:xfrm>
        </p:spPr>
        <p:txBody>
          <a:bodyPr/>
          <a:lstStyle/>
          <a:p>
            <a:r>
              <a:rPr lang="en-AU" sz="4400" dirty="0" smtClean="0">
                <a:latin typeface="Brush Script MT" pitchFamily="66" charset="0"/>
              </a:rPr>
              <a:t>MRS TWIT</a:t>
            </a:r>
            <a:endParaRPr lang="en-AU" sz="4400" dirty="0">
              <a:latin typeface="Brush Script MT" pitchFamily="66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r>
              <a:rPr lang="en-AU" sz="3200" dirty="0" smtClean="0"/>
              <a:t>Mrs Twit is so stinky and ugly she is weird.</a:t>
            </a:r>
            <a:endParaRPr lang="en-AU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72" y="1988840"/>
            <a:ext cx="4464495" cy="462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7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Blackadder ITC" pitchFamily="82" charset="0"/>
              </a:rPr>
              <a:t>The </a:t>
            </a:r>
            <a:r>
              <a:rPr lang="en-AU" dirty="0" err="1" smtClean="0">
                <a:latin typeface="Blackadder ITC" pitchFamily="82" charset="0"/>
              </a:rPr>
              <a:t>roly</a:t>
            </a:r>
            <a:r>
              <a:rPr lang="en-AU" dirty="0" smtClean="0">
                <a:latin typeface="Blackadder ITC" pitchFamily="82" charset="0"/>
              </a:rPr>
              <a:t> poly bird</a:t>
            </a:r>
            <a:endParaRPr lang="en-AU" dirty="0">
              <a:latin typeface="Blackadder ITC" pitchFamily="82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584" y="1052736"/>
            <a:ext cx="7520940" cy="3579849"/>
          </a:xfrm>
        </p:spPr>
        <p:txBody>
          <a:bodyPr vert="horz">
            <a:normAutofit/>
          </a:bodyPr>
          <a:lstStyle/>
          <a:p>
            <a:r>
              <a:rPr lang="en-AU" sz="4000" dirty="0" smtClean="0">
                <a:latin typeface="Algerian" pitchFamily="82" charset="0"/>
              </a:rPr>
              <a:t>The </a:t>
            </a:r>
            <a:r>
              <a:rPr lang="en-AU" sz="4000" dirty="0" err="1" smtClean="0">
                <a:latin typeface="Algerian" pitchFamily="82" charset="0"/>
              </a:rPr>
              <a:t>roly</a:t>
            </a:r>
            <a:r>
              <a:rPr lang="en-AU" sz="4000" dirty="0" smtClean="0">
                <a:latin typeface="Algerian" pitchFamily="82" charset="0"/>
              </a:rPr>
              <a:t> poly bird flies around the tree All day.</a:t>
            </a:r>
            <a:endParaRPr lang="en-AU" sz="4000" dirty="0">
              <a:latin typeface="Algerian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72"/>
            <a:ext cx="914400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4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354 -0.50602 C 0.71111 -0.49121 0.71059 -0.47616 0.70764 -0.46135 C 0.70608 -0.44283 0.70191 -0.42616 0.70191 -0.40741 L -0.89618 -0.7382 L -0.88646 -0.74213 L -0.87882 -0.74722 " pathEditMode="relative" ptsTypes="ffAA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151</TotalTime>
  <Words>65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The Twits</vt:lpstr>
      <vt:lpstr>mR twit</vt:lpstr>
      <vt:lpstr>Muggle wump</vt:lpstr>
      <vt:lpstr>MRS TWIT</vt:lpstr>
      <vt:lpstr>The roly poly bird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Zachary BORIBON</dc:creator>
  <cp:lastModifiedBy>Zachary BORIBON</cp:lastModifiedBy>
  <cp:revision>16</cp:revision>
  <dcterms:created xsi:type="dcterms:W3CDTF">2013-05-30T23:11:37Z</dcterms:created>
  <dcterms:modified xsi:type="dcterms:W3CDTF">2013-06-27T23:24:33Z</dcterms:modified>
</cp:coreProperties>
</file>