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688A62-FCE7-44E4-9E23-BB000B1C298C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48BBA-12AC-4C20-9E50-78786F2C03B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018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48BBA-12AC-4C20-9E50-78786F2C03BE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27246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691BB-65F8-40FC-B8DF-02460CC32EAE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75B7768-D44C-4DEA-99BC-2AE1123DEA0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691BB-65F8-40FC-B8DF-02460CC32EAE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B7768-D44C-4DEA-99BC-2AE1123DEA0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691BB-65F8-40FC-B8DF-02460CC32EAE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B7768-D44C-4DEA-99BC-2AE1123DEA0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691BB-65F8-40FC-B8DF-02460CC32EAE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A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75B7768-D44C-4DEA-99BC-2AE1123DEA0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691BB-65F8-40FC-B8DF-02460CC32EAE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B7768-D44C-4DEA-99BC-2AE1123DEA08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691BB-65F8-40FC-B8DF-02460CC32EAE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B7768-D44C-4DEA-99BC-2AE1123DEA0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691BB-65F8-40FC-B8DF-02460CC32EAE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75B7768-D44C-4DEA-99BC-2AE1123DEA08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691BB-65F8-40FC-B8DF-02460CC32EAE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B7768-D44C-4DEA-99BC-2AE1123DEA0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691BB-65F8-40FC-B8DF-02460CC32EAE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B7768-D44C-4DEA-99BC-2AE1123DEA0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691BB-65F8-40FC-B8DF-02460CC32EAE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B7768-D44C-4DEA-99BC-2AE1123DEA0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691BB-65F8-40FC-B8DF-02460CC32EAE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B7768-D44C-4DEA-99BC-2AE1123DEA08}" type="slidenum">
              <a:rPr lang="en-AU" smtClean="0"/>
              <a:t>‹#›</a:t>
            </a:fld>
            <a:endParaRPr lang="en-AU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E1691BB-65F8-40FC-B8DF-02460CC32EAE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75B7768-D44C-4DEA-99BC-2AE1123DEA08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3"/>
          <p:cNvSpPr>
            <a:spLocks noGrp="1"/>
          </p:cNvSpPr>
          <p:nvPr>
            <p:ph type="title" orient="vert"/>
          </p:nvPr>
        </p:nvSpPr>
        <p:spPr/>
        <p:txBody>
          <a:bodyPr>
            <a:normAutofit/>
          </a:bodyPr>
          <a:lstStyle/>
          <a:p>
            <a:r>
              <a:rPr lang="en-AU" sz="6000" dirty="0" smtClean="0">
                <a:solidFill>
                  <a:srgbClr val="00B050"/>
                </a:solidFill>
                <a:latin typeface="Blackadder ITC" pitchFamily="82" charset="0"/>
              </a:rPr>
              <a:t>The Twits</a:t>
            </a:r>
            <a:endParaRPr lang="en-AU" sz="6000" dirty="0">
              <a:solidFill>
                <a:srgbClr val="00B050"/>
              </a:solidFill>
              <a:latin typeface="Blackadder ITC" pitchFamily="82" charset="0"/>
            </a:endParaRPr>
          </a:p>
        </p:txBody>
      </p:sp>
      <p:sp>
        <p:nvSpPr>
          <p:cNvPr id="5" name="Vertical Text Placeholder 4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/>
          </a:bodyPr>
          <a:lstStyle/>
          <a:p>
            <a:r>
              <a:rPr lang="en-AU" sz="4800" dirty="0" smtClean="0">
                <a:solidFill>
                  <a:schemeClr val="bg1">
                    <a:lumMod val="50000"/>
                  </a:schemeClr>
                </a:solidFill>
                <a:latin typeface="Algerian" pitchFamily="82" charset="0"/>
              </a:rPr>
              <a:t>By </a:t>
            </a:r>
            <a:r>
              <a:rPr lang="en-AU" sz="4800" dirty="0" err="1">
                <a:solidFill>
                  <a:schemeClr val="bg1">
                    <a:lumMod val="50000"/>
                  </a:schemeClr>
                </a:solidFill>
                <a:latin typeface="Algerian" pitchFamily="82" charset="0"/>
              </a:rPr>
              <a:t>y</a:t>
            </a:r>
            <a:r>
              <a:rPr lang="en-AU" sz="4800" dirty="0" err="1" smtClean="0">
                <a:solidFill>
                  <a:schemeClr val="bg1">
                    <a:lumMod val="50000"/>
                  </a:schemeClr>
                </a:solidFill>
                <a:latin typeface="Algerian" pitchFamily="82" charset="0"/>
              </a:rPr>
              <a:t>ianni</a:t>
            </a:r>
            <a:r>
              <a:rPr lang="en-AU" sz="4800" dirty="0" smtClean="0">
                <a:solidFill>
                  <a:schemeClr val="bg1">
                    <a:lumMod val="50000"/>
                  </a:schemeClr>
                </a:solidFill>
                <a:latin typeface="Algerian" pitchFamily="82" charset="0"/>
              </a:rPr>
              <a:t> CHARALAMBOUS</a:t>
            </a:r>
            <a:endParaRPr lang="en-AU" sz="4800" dirty="0">
              <a:solidFill>
                <a:schemeClr val="bg1">
                  <a:lumMod val="50000"/>
                </a:schemeClr>
              </a:solidFill>
              <a:latin typeface="Algerian" pitchFamily="8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052736"/>
            <a:ext cx="3474821" cy="4968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16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6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hiller" pitchFamily="82" charset="0"/>
              </a:rPr>
              <a:t>Mr twit</a:t>
            </a:r>
            <a:endParaRPr lang="en-AU" sz="6600" dirty="0">
              <a:solidFill>
                <a:schemeClr val="tx1">
                  <a:lumMod val="50000"/>
                  <a:lumOff val="50000"/>
                </a:schemeClr>
              </a:solidFill>
              <a:latin typeface="Chiller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4000" dirty="0" err="1" smtClean="0">
                <a:solidFill>
                  <a:srgbClr val="C00000"/>
                </a:solidFill>
                <a:latin typeface="Blackadder ITC" pitchFamily="82" charset="0"/>
              </a:rPr>
              <a:t>MrTwit</a:t>
            </a:r>
            <a:r>
              <a:rPr lang="en-AU" sz="4000" dirty="0" smtClean="0">
                <a:solidFill>
                  <a:srgbClr val="C00000"/>
                </a:solidFill>
                <a:latin typeface="Blackadder ITC" pitchFamily="82" charset="0"/>
              </a:rPr>
              <a:t> is mean to his wife and he eats </a:t>
            </a:r>
            <a:r>
              <a:rPr lang="en-AU" sz="4000" dirty="0" err="1">
                <a:solidFill>
                  <a:srgbClr val="C00000"/>
                </a:solidFill>
                <a:latin typeface="Blackadder ITC" pitchFamily="82" charset="0"/>
              </a:rPr>
              <a:t>R</a:t>
            </a:r>
            <a:r>
              <a:rPr lang="en-AU" sz="4000" dirty="0" err="1" smtClean="0">
                <a:solidFill>
                  <a:srgbClr val="C00000"/>
                </a:solidFill>
                <a:latin typeface="Blackadder ITC" pitchFamily="82" charset="0"/>
              </a:rPr>
              <a:t>oly</a:t>
            </a:r>
            <a:r>
              <a:rPr lang="en-AU" sz="4000" dirty="0" smtClean="0">
                <a:solidFill>
                  <a:srgbClr val="C00000"/>
                </a:solidFill>
                <a:latin typeface="Blackadder ITC" pitchFamily="82" charset="0"/>
              </a:rPr>
              <a:t> poly birds and he is dirty.</a:t>
            </a:r>
          </a:p>
          <a:p>
            <a:r>
              <a:rPr lang="en-AU" sz="36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Mr Twit is mean to children because he wants to eat them.</a:t>
            </a:r>
            <a:endParaRPr lang="en-AU" sz="3600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009" y="3933056"/>
            <a:ext cx="3159991" cy="29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23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4000" dirty="0" err="1" smtClean="0">
                <a:solidFill>
                  <a:srgbClr val="0070C0"/>
                </a:solidFill>
                <a:latin typeface="Kahootz Fatty" pitchFamily="18" charset="0"/>
              </a:rPr>
              <a:t>Roly</a:t>
            </a:r>
            <a:r>
              <a:rPr lang="en-AU" sz="4000" dirty="0" smtClean="0">
                <a:solidFill>
                  <a:srgbClr val="0070C0"/>
                </a:solidFill>
                <a:latin typeface="Kahootz Fatty" pitchFamily="18" charset="0"/>
              </a:rPr>
              <a:t> poly bird</a:t>
            </a:r>
            <a:endParaRPr lang="en-AU" sz="4000" dirty="0">
              <a:solidFill>
                <a:srgbClr val="0070C0"/>
              </a:solidFill>
              <a:latin typeface="Kahootz Fatt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5400" dirty="0" smtClean="0">
                <a:solidFill>
                  <a:srgbClr val="00B050"/>
                </a:solidFill>
                <a:latin typeface="Agency FB" pitchFamily="34" charset="0"/>
              </a:rPr>
              <a:t>The </a:t>
            </a:r>
            <a:r>
              <a:rPr lang="en-AU" sz="5400" dirty="0" err="1" smtClean="0">
                <a:solidFill>
                  <a:srgbClr val="00B050"/>
                </a:solidFill>
                <a:latin typeface="Agency FB" pitchFamily="34" charset="0"/>
              </a:rPr>
              <a:t>Roly</a:t>
            </a:r>
            <a:r>
              <a:rPr lang="en-AU" sz="5400" dirty="0" smtClean="0">
                <a:solidFill>
                  <a:srgbClr val="00B050"/>
                </a:solidFill>
                <a:latin typeface="Agency FB" pitchFamily="34" charset="0"/>
              </a:rPr>
              <a:t> poly bird is smart as </a:t>
            </a:r>
            <a:r>
              <a:rPr lang="en-AU" sz="5400" dirty="0" err="1" smtClean="0">
                <a:solidFill>
                  <a:srgbClr val="00B050"/>
                </a:solidFill>
                <a:latin typeface="Agency FB" pitchFamily="34" charset="0"/>
              </a:rPr>
              <a:t>MuggleWump</a:t>
            </a:r>
            <a:r>
              <a:rPr lang="en-AU" sz="5400" dirty="0" smtClean="0">
                <a:solidFill>
                  <a:srgbClr val="00B050"/>
                </a:solidFill>
                <a:latin typeface="Agency FB" pitchFamily="34" charset="0"/>
              </a:rPr>
              <a:t>.</a:t>
            </a:r>
          </a:p>
          <a:p>
            <a:pPr marL="0" indent="0">
              <a:buNone/>
            </a:pPr>
            <a:r>
              <a:rPr lang="en-AU" sz="4800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The </a:t>
            </a:r>
            <a:r>
              <a:rPr lang="en-AU" sz="4800" dirty="0" err="1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Roly</a:t>
            </a:r>
            <a:r>
              <a:rPr lang="en-AU" sz="4800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 poly bird is as cool as a policeman.</a:t>
            </a:r>
            <a:endParaRPr lang="en-AU" sz="4800" dirty="0">
              <a:solidFill>
                <a:srgbClr val="7030A0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933056"/>
            <a:ext cx="3744416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80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6000" dirty="0" err="1" smtClean="0">
                <a:solidFill>
                  <a:schemeClr val="tx1"/>
                </a:solidFill>
                <a:latin typeface="Euclid Math Two" pitchFamily="18" charset="2"/>
              </a:rPr>
              <a:t>Muggle</a:t>
            </a:r>
            <a:r>
              <a:rPr lang="en-AU" sz="6000" dirty="0" smtClean="0">
                <a:solidFill>
                  <a:schemeClr val="tx1"/>
                </a:solidFill>
                <a:latin typeface="Euclid Math Two" pitchFamily="18" charset="2"/>
              </a:rPr>
              <a:t> </a:t>
            </a:r>
            <a:r>
              <a:rPr lang="en-AU" sz="6000" dirty="0" err="1" smtClean="0">
                <a:solidFill>
                  <a:schemeClr val="tx1"/>
                </a:solidFill>
                <a:latin typeface="Euclid Math Two" pitchFamily="18" charset="2"/>
              </a:rPr>
              <a:t>Wump</a:t>
            </a:r>
            <a:endParaRPr lang="en-AU" sz="6000" dirty="0">
              <a:solidFill>
                <a:schemeClr val="tx1"/>
              </a:solidFill>
              <a:latin typeface="Euclid Math Two" pitchFamily="18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>
                <a:solidFill>
                  <a:srgbClr val="FFC000"/>
                </a:solidFill>
                <a:latin typeface="Kahootz Wobbl 1" pitchFamily="2" charset="0"/>
              </a:rPr>
              <a:t>Muggle</a:t>
            </a:r>
            <a:r>
              <a:rPr lang="en-AU" dirty="0" smtClean="0">
                <a:solidFill>
                  <a:srgbClr val="FFC000"/>
                </a:solidFill>
                <a:latin typeface="Kahootz Wobbl 1" pitchFamily="2" charset="0"/>
              </a:rPr>
              <a:t> </a:t>
            </a:r>
            <a:r>
              <a:rPr lang="en-AU" dirty="0" err="1" smtClean="0">
                <a:solidFill>
                  <a:srgbClr val="FFC000"/>
                </a:solidFill>
                <a:latin typeface="Kahootz Wobbl 1" pitchFamily="2" charset="0"/>
              </a:rPr>
              <a:t>Wump</a:t>
            </a:r>
            <a:r>
              <a:rPr lang="en-AU" dirty="0" smtClean="0">
                <a:solidFill>
                  <a:srgbClr val="FFC000"/>
                </a:solidFill>
                <a:latin typeface="Kahootz Wobbl 1" pitchFamily="2" charset="0"/>
              </a:rPr>
              <a:t> is as clever as a </a:t>
            </a:r>
            <a:r>
              <a:rPr lang="en-AU" dirty="0" smtClean="0">
                <a:solidFill>
                  <a:srgbClr val="FFC000"/>
                </a:solidFill>
                <a:latin typeface="Kahootz Wobbl 1" pitchFamily="2" charset="0"/>
              </a:rPr>
              <a:t>person</a:t>
            </a:r>
            <a:r>
              <a:rPr lang="en-AU" dirty="0">
                <a:solidFill>
                  <a:schemeClr val="accent1">
                    <a:lumMod val="60000"/>
                    <a:lumOff val="40000"/>
                  </a:schemeClr>
                </a:solidFill>
                <a:latin typeface="Kahootz Wobbl 1" pitchFamily="2" charset="0"/>
              </a:rPr>
              <a:t>.</a:t>
            </a:r>
            <a:endParaRPr lang="en-AU" dirty="0" smtClean="0">
              <a:solidFill>
                <a:schemeClr val="accent1">
                  <a:lumMod val="60000"/>
                  <a:lumOff val="40000"/>
                </a:schemeClr>
              </a:solidFill>
              <a:latin typeface="Kahootz Wobbl 1" pitchFamily="2" charset="0"/>
            </a:endParaRPr>
          </a:p>
          <a:p>
            <a:r>
              <a:rPr lang="en-AU" dirty="0" err="1" smtClean="0">
                <a:solidFill>
                  <a:srgbClr val="00B0F0"/>
                </a:solidFill>
                <a:latin typeface="+mj-lt"/>
              </a:rPr>
              <a:t>Muggle</a:t>
            </a:r>
            <a:r>
              <a:rPr lang="en-AU" dirty="0" smtClean="0">
                <a:solidFill>
                  <a:srgbClr val="00B0F0"/>
                </a:solidFill>
                <a:latin typeface="+mj-lt"/>
              </a:rPr>
              <a:t> </a:t>
            </a:r>
            <a:r>
              <a:rPr lang="en-AU" dirty="0" err="1" smtClean="0">
                <a:solidFill>
                  <a:srgbClr val="00B0F0"/>
                </a:solidFill>
                <a:latin typeface="+mj-lt"/>
              </a:rPr>
              <a:t>wump</a:t>
            </a:r>
            <a:r>
              <a:rPr lang="en-AU" dirty="0" smtClean="0">
                <a:solidFill>
                  <a:srgbClr val="00B0F0"/>
                </a:solidFill>
                <a:latin typeface="+mj-lt"/>
              </a:rPr>
              <a:t> is as nice as a </a:t>
            </a:r>
            <a:r>
              <a:rPr lang="en-AU" dirty="0" err="1" smtClean="0">
                <a:solidFill>
                  <a:srgbClr val="00B0F0"/>
                </a:solidFill>
                <a:latin typeface="+mj-lt"/>
              </a:rPr>
              <a:t>chiled</a:t>
            </a:r>
            <a:r>
              <a:rPr lang="en-AU" dirty="0" smtClean="0">
                <a:solidFill>
                  <a:srgbClr val="00B0F0"/>
                </a:solidFill>
                <a:latin typeface="+mj-lt"/>
              </a:rPr>
              <a:t>.</a:t>
            </a:r>
            <a:endParaRPr lang="en-AU" dirty="0">
              <a:solidFill>
                <a:srgbClr val="00B0F0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413461"/>
            <a:ext cx="5832648" cy="3327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66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6000" b="1" dirty="0" smtClean="0">
                <a:solidFill>
                  <a:srgbClr val="FF0000"/>
                </a:solidFill>
                <a:latin typeface="Agency FB" pitchFamily="34" charset="0"/>
                <a:ea typeface="Batang" pitchFamily="18" charset="-127"/>
              </a:rPr>
              <a:t>Dead Tree</a:t>
            </a:r>
            <a:endParaRPr lang="en-AU" sz="6000" b="1" dirty="0">
              <a:solidFill>
                <a:srgbClr val="FF0000"/>
              </a:solidFill>
              <a:latin typeface="Agency FB" pitchFamily="34" charset="0"/>
              <a:ea typeface="Batang" pitchFamily="18" charset="-127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>
                <a:solidFill>
                  <a:srgbClr val="92D050"/>
                </a:solidFill>
                <a:latin typeface="Arial Rounded MT Bold" pitchFamily="34" charset="0"/>
                <a:cs typeface="Andalus" pitchFamily="18" charset="-78"/>
              </a:rPr>
              <a:t>The Dead tree has no leafs and </a:t>
            </a:r>
            <a:r>
              <a:rPr lang="en-AU" dirty="0" err="1" smtClean="0">
                <a:solidFill>
                  <a:srgbClr val="92D050"/>
                </a:solidFill>
                <a:latin typeface="Arial Rounded MT Bold" pitchFamily="34" charset="0"/>
                <a:cs typeface="Andalus" pitchFamily="18" charset="-78"/>
              </a:rPr>
              <a:t>mr</a:t>
            </a:r>
            <a:r>
              <a:rPr lang="en-AU" dirty="0" smtClean="0">
                <a:solidFill>
                  <a:srgbClr val="92D050"/>
                </a:solidFill>
                <a:latin typeface="Arial Rounded MT Bold" pitchFamily="34" charset="0"/>
                <a:cs typeface="Andalus" pitchFamily="18" charset="-78"/>
              </a:rPr>
              <a:t> twit puts </a:t>
            </a:r>
            <a:r>
              <a:rPr lang="en-AU" dirty="0" err="1" smtClean="0">
                <a:solidFill>
                  <a:srgbClr val="92D050"/>
                </a:solidFill>
                <a:latin typeface="Arial Rounded MT Bold" pitchFamily="34" charset="0"/>
                <a:cs typeface="Andalus" pitchFamily="18" charset="-78"/>
              </a:rPr>
              <a:t>hugtight</a:t>
            </a:r>
            <a:r>
              <a:rPr lang="en-AU" dirty="0" smtClean="0">
                <a:solidFill>
                  <a:srgbClr val="92D050"/>
                </a:solidFill>
                <a:latin typeface="Arial Rounded MT Bold" pitchFamily="34" charset="0"/>
                <a:cs typeface="Andalus" pitchFamily="18" charset="-78"/>
              </a:rPr>
              <a:t> on it and the </a:t>
            </a:r>
            <a:r>
              <a:rPr lang="en-AU" dirty="0" err="1" smtClean="0">
                <a:solidFill>
                  <a:srgbClr val="92D050"/>
                </a:solidFill>
                <a:latin typeface="Arial Rounded MT Bold" pitchFamily="34" charset="0"/>
                <a:cs typeface="Andalus" pitchFamily="18" charset="-78"/>
              </a:rPr>
              <a:t>roly</a:t>
            </a:r>
            <a:r>
              <a:rPr lang="en-AU" dirty="0" smtClean="0">
                <a:solidFill>
                  <a:srgbClr val="92D050"/>
                </a:solidFill>
                <a:latin typeface="Arial Rounded MT Bold" pitchFamily="34" charset="0"/>
                <a:cs typeface="Andalus" pitchFamily="18" charset="-78"/>
              </a:rPr>
              <a:t> poly birds get stuck on it. </a:t>
            </a:r>
            <a:endParaRPr lang="en-AU" dirty="0">
              <a:solidFill>
                <a:srgbClr val="92D050"/>
              </a:solidFill>
              <a:latin typeface="Arial Rounded MT Bold" pitchFamily="34" charset="0"/>
              <a:cs typeface="Andalus" pitchFamily="18" charset="-78"/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  <a:latin typeface="Bauhaus 93" pitchFamily="82" charset="0"/>
                <a:cs typeface="Andalus" pitchFamily="18" charset="-78"/>
              </a:rPr>
              <a:t>The dead tree is only wood.</a:t>
            </a:r>
          </a:p>
          <a:p>
            <a:pPr marL="0" indent="0">
              <a:buNone/>
            </a:pPr>
            <a:endParaRPr lang="en-AU" dirty="0">
              <a:latin typeface="Arial Rounded MT Bold" pitchFamily="34" charset="0"/>
              <a:cs typeface="Andalus" pitchFamily="18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4522" y="4221088"/>
            <a:ext cx="2122340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07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200" dirty="0" smtClean="0">
                <a:solidFill>
                  <a:srgbClr val="00B0F0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Mrs Twit</a:t>
            </a:r>
            <a:endParaRPr lang="en-AU" sz="3200" dirty="0">
              <a:solidFill>
                <a:srgbClr val="00B0F0"/>
              </a:solidFill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sz="4400" dirty="0" err="1" smtClean="0">
                <a:solidFill>
                  <a:srgbClr val="7030A0"/>
                </a:solidFill>
                <a:latin typeface="Kahootz Fire Outline" pitchFamily="18" charset="0"/>
              </a:rPr>
              <a:t>MrsTwit</a:t>
            </a:r>
            <a:r>
              <a:rPr lang="en-AU" sz="4400" dirty="0" smtClean="0">
                <a:solidFill>
                  <a:srgbClr val="7030A0"/>
                </a:solidFill>
                <a:latin typeface="Kahootz Fire Outline" pitchFamily="18" charset="0"/>
              </a:rPr>
              <a:t> is very Ugly and mean to </a:t>
            </a:r>
            <a:r>
              <a:rPr lang="en-AU" sz="4400" dirty="0" err="1" smtClean="0">
                <a:solidFill>
                  <a:srgbClr val="7030A0"/>
                </a:solidFill>
                <a:latin typeface="Kahootz Fire Outline" pitchFamily="18" charset="0"/>
              </a:rPr>
              <a:t>MrTwit</a:t>
            </a:r>
            <a:r>
              <a:rPr lang="en-AU" sz="4400" dirty="0" smtClean="0">
                <a:solidFill>
                  <a:srgbClr val="7030A0"/>
                </a:solidFill>
                <a:latin typeface="Kahootz Fire Outline" pitchFamily="18" charset="0"/>
              </a:rPr>
              <a:t> and She Plays tricks on </a:t>
            </a:r>
            <a:r>
              <a:rPr lang="en-AU" sz="4400" dirty="0" err="1" smtClean="0">
                <a:solidFill>
                  <a:srgbClr val="7030A0"/>
                </a:solidFill>
                <a:latin typeface="Kahootz Fire Outline" pitchFamily="18" charset="0"/>
              </a:rPr>
              <a:t>MrTwit</a:t>
            </a:r>
            <a:r>
              <a:rPr lang="en-AU" sz="4400" dirty="0" smtClean="0">
                <a:solidFill>
                  <a:srgbClr val="7030A0"/>
                </a:solidFill>
                <a:latin typeface="Kahootz Fire Outline" pitchFamily="18" charset="0"/>
              </a:rPr>
              <a:t>.</a:t>
            </a:r>
          </a:p>
          <a:p>
            <a:pPr marL="0" indent="0">
              <a:buNone/>
            </a:pPr>
            <a:r>
              <a:rPr lang="en-AU" sz="5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Mrs twit is very mean to every body.</a:t>
            </a:r>
            <a:endParaRPr lang="en-AU" sz="5400" dirty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2399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160</TotalTime>
  <Words>139</Words>
  <Application>Microsoft Office PowerPoint</Application>
  <PresentationFormat>On-screen Show (4:3)</PresentationFormat>
  <Paragraphs>18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Trek</vt:lpstr>
      <vt:lpstr>The Twits</vt:lpstr>
      <vt:lpstr>Mr twit</vt:lpstr>
      <vt:lpstr>Roly poly bird</vt:lpstr>
      <vt:lpstr>Muggle Wump</vt:lpstr>
      <vt:lpstr>Dead Tree</vt:lpstr>
      <vt:lpstr>Mrs Twit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Twits</dc:title>
  <dc:creator>Yianni CHARALAMBOUS</dc:creator>
  <cp:lastModifiedBy>Yianni CHARALAMBOUS</cp:lastModifiedBy>
  <cp:revision>18</cp:revision>
  <dcterms:created xsi:type="dcterms:W3CDTF">2013-05-30T23:11:32Z</dcterms:created>
  <dcterms:modified xsi:type="dcterms:W3CDTF">2013-06-27T23:24:36Z</dcterms:modified>
</cp:coreProperties>
</file>