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FFFF00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92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8F7462F-01B3-4B08-8877-A9DCE7DC37FF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E1BBBB6-54AC-4790-8DDD-7FE0843EF46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7462F-01B3-4B08-8877-A9DCE7DC37FF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BBB6-54AC-4790-8DDD-7FE0843EF46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7462F-01B3-4B08-8877-A9DCE7DC37FF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BBB6-54AC-4790-8DDD-7FE0843EF46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8F7462F-01B3-4B08-8877-A9DCE7DC37FF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BBB6-54AC-4790-8DDD-7FE0843EF46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8F7462F-01B3-4B08-8877-A9DCE7DC37FF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E1BBBB6-54AC-4790-8DDD-7FE0843EF46E}" type="slidenum">
              <a:rPr lang="en-AU" smtClean="0"/>
              <a:t>‹#›</a:t>
            </a:fld>
            <a:endParaRPr lang="en-AU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8F7462F-01B3-4B08-8877-A9DCE7DC37FF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E1BBBB6-54AC-4790-8DDD-7FE0843EF46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8F7462F-01B3-4B08-8877-A9DCE7DC37FF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E1BBBB6-54AC-4790-8DDD-7FE0843EF46E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7462F-01B3-4B08-8877-A9DCE7DC37FF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BBB6-54AC-4790-8DDD-7FE0843EF46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8F7462F-01B3-4B08-8877-A9DCE7DC37FF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E1BBBB6-54AC-4790-8DDD-7FE0843EF46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8F7462F-01B3-4B08-8877-A9DCE7DC37FF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E1BBBB6-54AC-4790-8DDD-7FE0843EF46E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8F7462F-01B3-4B08-8877-A9DCE7DC37FF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E1BBBB6-54AC-4790-8DDD-7FE0843EF46E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8F7462F-01B3-4B08-8877-A9DCE7DC37FF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E1BBBB6-54AC-4790-8DDD-7FE0843EF46E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9600" dirty="0" smtClean="0">
                <a:solidFill>
                  <a:srgbClr val="66FF66"/>
                </a:solidFill>
                <a:latin typeface="Kahootz Fatty" pitchFamily="18" charset="0"/>
              </a:rPr>
              <a:t>The twits</a:t>
            </a:r>
            <a:endParaRPr lang="en-AU" sz="9600" dirty="0">
              <a:solidFill>
                <a:srgbClr val="66FF66"/>
              </a:solidFill>
              <a:latin typeface="Kahootz Fatty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u="sng" dirty="0" smtClean="0">
                <a:solidFill>
                  <a:srgbClr val="00CCFF"/>
                </a:solidFill>
                <a:latin typeface="Bodoni MT Black" pitchFamily="18" charset="0"/>
              </a:rPr>
              <a:t>By XAVIER ZAHER</a:t>
            </a:r>
            <a:endParaRPr lang="en-AU" u="sng" dirty="0">
              <a:solidFill>
                <a:srgbClr val="00CCFF"/>
              </a:solidFill>
              <a:latin typeface="Bodoni MT Black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356198"/>
            <a:ext cx="2232248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8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Blackadder ITC" pitchFamily="82" charset="0"/>
              </a:rPr>
              <a:t>Mr  Twit</a:t>
            </a:r>
            <a:endParaRPr lang="en-AU" dirty="0"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844824"/>
            <a:ext cx="8229600" cy="5256584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Mr Twit is as mean a robber.  Mr Twit is </a:t>
            </a:r>
            <a:r>
              <a:rPr lang="en-AU" dirty="0" err="1" smtClean="0"/>
              <a:t>verymean</a:t>
            </a:r>
            <a:r>
              <a:rPr lang="en-AU" dirty="0" smtClean="0"/>
              <a:t> .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420888"/>
            <a:ext cx="4924464" cy="4510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2614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Mugglewum</a:t>
            </a:r>
            <a:r>
              <a:rPr lang="en-AU" dirty="0" err="1"/>
              <a:t>p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Muggiewump</a:t>
            </a:r>
            <a:r>
              <a:rPr lang="en-AU" dirty="0" smtClean="0"/>
              <a:t> is as clever as a fox .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793" y="4005065"/>
            <a:ext cx="4414287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8661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5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YMVictorianDots" pitchFamily="2" charset="0"/>
              </a:rPr>
              <a:t>Mrs Twit</a:t>
            </a:r>
            <a:endParaRPr lang="en-AU" dirty="0">
              <a:latin typeface="YMVictorianDots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 err="1" smtClean="0"/>
              <a:t>MrsTwit</a:t>
            </a:r>
            <a:r>
              <a:rPr lang="en-AU" dirty="0" smtClean="0"/>
              <a:t> is as mean as a bee.</a:t>
            </a:r>
          </a:p>
          <a:p>
            <a:pPr marL="0" indent="0">
              <a:buNone/>
            </a:pPr>
            <a:r>
              <a:rPr lang="en-AU" dirty="0" smtClean="0"/>
              <a:t>by Xavier 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300789"/>
            <a:ext cx="4094494" cy="355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417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133</TotalTime>
  <Words>41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Verve</vt:lpstr>
      <vt:lpstr>The twits</vt:lpstr>
      <vt:lpstr>Mr  Twit</vt:lpstr>
      <vt:lpstr>Mugglewump</vt:lpstr>
      <vt:lpstr>Mrs Twit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Twits</dc:title>
  <dc:creator>Xavier ZAHER</dc:creator>
  <cp:lastModifiedBy>Xavier ZAHER</cp:lastModifiedBy>
  <cp:revision>16</cp:revision>
  <dcterms:created xsi:type="dcterms:W3CDTF">2013-05-30T23:12:23Z</dcterms:created>
  <dcterms:modified xsi:type="dcterms:W3CDTF">2013-06-27T23:24:32Z</dcterms:modified>
</cp:coreProperties>
</file>