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43DD6-F2CF-4C62-95EA-8B2FFB940E5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ECA38-3173-4029-BD73-41BBB0A11953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764704"/>
            <a:ext cx="7125113" cy="924475"/>
          </a:xfrm>
        </p:spPr>
        <p:txBody>
          <a:bodyPr>
            <a:normAutofit/>
          </a:bodyPr>
          <a:lstStyle/>
          <a:p>
            <a:r>
              <a:rPr lang="en-AU" sz="4800" dirty="0" smtClean="0">
                <a:solidFill>
                  <a:srgbClr val="00B0F0"/>
                </a:solidFill>
                <a:latin typeface="Berlin Sans FB" pitchFamily="34" charset="0"/>
              </a:rPr>
              <a:t>The Twits</a:t>
            </a:r>
            <a:endParaRPr lang="en-AU" sz="4800" dirty="0">
              <a:solidFill>
                <a:srgbClr val="00B0F0"/>
              </a:solidFill>
              <a:latin typeface="Berlin Sans FB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5445224"/>
            <a:ext cx="8229600" cy="680939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By Lucy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844824"/>
            <a:ext cx="2088232" cy="323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32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dirty="0" smtClean="0">
                <a:solidFill>
                  <a:srgbClr val="00B0F0"/>
                </a:solidFill>
                <a:latin typeface="Berlin Sans FB" pitchFamily="34" charset="0"/>
              </a:rPr>
              <a:t>Mrs Twit</a:t>
            </a:r>
            <a:endParaRPr lang="en-AU" sz="4800" dirty="0">
              <a:solidFill>
                <a:srgbClr val="00B0F0"/>
              </a:solidFill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/>
          <a:lstStyle/>
          <a:p>
            <a:r>
              <a:rPr lang="en-AU" dirty="0" smtClean="0"/>
              <a:t>Mrs Twit is very mean and very ugly too.</a:t>
            </a:r>
          </a:p>
          <a:p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819" y="1628800"/>
            <a:ext cx="6911752" cy="292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8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dirty="0" smtClean="0">
                <a:solidFill>
                  <a:srgbClr val="00B0F0"/>
                </a:solidFill>
                <a:latin typeface="Berlin Sans FB" pitchFamily="34" charset="0"/>
              </a:rPr>
              <a:t>Mr </a:t>
            </a:r>
            <a:r>
              <a:rPr lang="en-AU" sz="4800" dirty="0" smtClean="0">
                <a:solidFill>
                  <a:srgbClr val="00B0F0"/>
                </a:solidFill>
                <a:latin typeface="Berlin Sans FB" pitchFamily="34" charset="0"/>
              </a:rPr>
              <a:t>Twit</a:t>
            </a:r>
            <a:endParaRPr lang="en-AU" sz="4800" dirty="0">
              <a:solidFill>
                <a:srgbClr val="00B0F0"/>
              </a:solidFill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/>
          <a:lstStyle/>
          <a:p>
            <a:r>
              <a:rPr lang="en-AU" dirty="0" smtClean="0"/>
              <a:t>Mr Twit is very crazy and mean.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368" y="1628800"/>
            <a:ext cx="361649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7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dirty="0" err="1" smtClean="0">
                <a:solidFill>
                  <a:srgbClr val="00B0F0"/>
                </a:solidFill>
                <a:latin typeface="Berlin Sans FB" pitchFamily="34" charset="0"/>
              </a:rPr>
              <a:t>Rolly</a:t>
            </a:r>
            <a:r>
              <a:rPr lang="en-AU" sz="4800" dirty="0" smtClean="0">
                <a:solidFill>
                  <a:srgbClr val="00B0F0"/>
                </a:solidFill>
                <a:latin typeface="Berlin Sans FB" pitchFamily="34" charset="0"/>
              </a:rPr>
              <a:t> Polly Birds</a:t>
            </a:r>
            <a:endParaRPr lang="en-AU" sz="4800" dirty="0">
              <a:solidFill>
                <a:srgbClr val="00B0F0"/>
              </a:solidFill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/>
          <a:lstStyle/>
          <a:p>
            <a:r>
              <a:rPr lang="en-AU" dirty="0" smtClean="0"/>
              <a:t>They have to get in the pie!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368" y="1628800"/>
            <a:ext cx="361649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1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77</TotalTime>
  <Words>37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Winter</vt:lpstr>
      <vt:lpstr>The Twits</vt:lpstr>
      <vt:lpstr>Mrs Twit</vt:lpstr>
      <vt:lpstr>Mr Twit</vt:lpstr>
      <vt:lpstr>Rolly Polly Birds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Lucy DAVIS</dc:creator>
  <cp:lastModifiedBy>Lucy DAVIS</cp:lastModifiedBy>
  <cp:revision>10</cp:revision>
  <dcterms:created xsi:type="dcterms:W3CDTF">2013-06-13T23:16:19Z</dcterms:created>
  <dcterms:modified xsi:type="dcterms:W3CDTF">2013-06-27T23:24:34Z</dcterms:modified>
</cp:coreProperties>
</file>