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971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EE760-86C5-4D94-B343-D3F5B90BE607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293D6-272F-4D89-BD88-00F896905B4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608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93D6-272F-4D89-BD88-00F896905B4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63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BDC5B9A-EE8C-47FF-BA2F-221C9F32275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78C86C-0D36-442F-825C-58570DB5551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>
          <a:xfrm>
            <a:off x="6732240" y="692696"/>
            <a:ext cx="1472962" cy="5185328"/>
          </a:xfrm>
        </p:spPr>
        <p:txBody>
          <a:bodyPr/>
          <a:lstStyle/>
          <a:p>
            <a:r>
              <a:rPr lang="en-AU" dirty="0" smtClean="0">
                <a:solidFill>
                  <a:srgbClr val="00B0F0"/>
                </a:solidFill>
                <a:latin typeface="Algerian" pitchFamily="82" charset="0"/>
              </a:rPr>
              <a:t>The  Twits</a:t>
            </a:r>
            <a:endParaRPr lang="en-AU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>
            <a:off x="4355976" y="675723"/>
            <a:ext cx="2520280" cy="5185327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BY  Liam</a:t>
            </a:r>
            <a:endParaRPr lang="en-AU" sz="3600" dirty="0">
              <a:solidFill>
                <a:schemeClr val="accent3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273630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0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Mr Twit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Mr  Twit  is  very  mean  because he  eats birds. </a:t>
            </a:r>
          </a:p>
          <a:p>
            <a:r>
              <a:rPr lang="en-AU" dirty="0" smtClean="0"/>
              <a:t>Mr </a:t>
            </a:r>
            <a:r>
              <a:rPr lang="en-AU" dirty="0"/>
              <a:t>Twit  has  a  dirty beard.  He  has  a  cage.</a:t>
            </a:r>
          </a:p>
          <a:p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8640"/>
            <a:ext cx="2880320" cy="376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182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latin typeface="Algerian" pitchFamily="82" charset="0"/>
              </a:rPr>
              <a:t>MrS</a:t>
            </a:r>
            <a:r>
              <a:rPr lang="en-AU" dirty="0" smtClean="0">
                <a:latin typeface="Algerian" pitchFamily="82" charset="0"/>
              </a:rPr>
              <a:t>  Twit</a:t>
            </a:r>
            <a:endParaRPr lang="en-AU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Mrs Twit has a walking stick  she  has  glass eye.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5"/>
            <a:ext cx="9172673" cy="39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700808"/>
            <a:ext cx="7117180" cy="1470025"/>
          </a:xfrm>
        </p:spPr>
        <p:txBody>
          <a:bodyPr/>
          <a:lstStyle/>
          <a:p>
            <a:r>
              <a:rPr lang="en-AU" dirty="0" smtClean="0"/>
              <a:t>The  Monkeys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The  Monkeys   </a:t>
            </a:r>
            <a:r>
              <a:rPr lang="en-AU" dirty="0" err="1" smtClean="0"/>
              <a:t>livd</a:t>
            </a:r>
            <a:r>
              <a:rPr lang="en-AU" dirty="0" smtClean="0"/>
              <a:t>  in  a  </a:t>
            </a:r>
            <a:r>
              <a:rPr lang="en-AU" dirty="0" err="1" smtClean="0"/>
              <a:t>kaje</a:t>
            </a:r>
            <a:r>
              <a:rPr lang="en-AU" dirty="0" smtClean="0"/>
              <a:t>   </a:t>
            </a:r>
            <a:r>
              <a:rPr lang="en-AU" dirty="0" err="1" smtClean="0"/>
              <a:t>thay</a:t>
            </a:r>
            <a:r>
              <a:rPr lang="en-AU" dirty="0" smtClean="0"/>
              <a:t>  are  clever 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62275"/>
            <a:ext cx="352839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13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AU" dirty="0" smtClean="0"/>
              <a:t>Misses twit   and   </a:t>
            </a:r>
            <a:r>
              <a:rPr lang="en-AU" dirty="0" err="1" smtClean="0"/>
              <a:t>mr</a:t>
            </a:r>
            <a:r>
              <a:rPr lang="en-AU" dirty="0" smtClean="0"/>
              <a:t> twit   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7984" y="1052736"/>
            <a:ext cx="2410430" cy="5024338"/>
          </a:xfrm>
        </p:spPr>
        <p:txBody>
          <a:bodyPr/>
          <a:lstStyle/>
          <a:p>
            <a:r>
              <a:rPr lang="en-AU" dirty="0" smtClean="0"/>
              <a:t>Misses  twit  is   as   </a:t>
            </a:r>
            <a:r>
              <a:rPr lang="en-AU" dirty="0" err="1" smtClean="0"/>
              <a:t>myne</a:t>
            </a:r>
            <a:r>
              <a:rPr lang="en-AU" dirty="0" smtClean="0"/>
              <a:t>   as   a     </a:t>
            </a:r>
            <a:r>
              <a:rPr lang="en-AU" dirty="0" err="1" smtClean="0"/>
              <a:t>wich</a:t>
            </a:r>
            <a:r>
              <a:rPr lang="en-AU" dirty="0" smtClean="0"/>
              <a:t>    </a:t>
            </a:r>
            <a:r>
              <a:rPr lang="en-AU" dirty="0" err="1" smtClean="0"/>
              <a:t>mr</a:t>
            </a:r>
            <a:r>
              <a:rPr lang="en-AU" dirty="0" smtClean="0"/>
              <a:t>  twit    is   </a:t>
            </a:r>
            <a:r>
              <a:rPr lang="en-AU" dirty="0" err="1" smtClean="0"/>
              <a:t>hery</a:t>
            </a:r>
            <a:r>
              <a:rPr lang="en-AU" dirty="0" smtClean="0"/>
              <a:t>   as   a   ox 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88" y="-14284968"/>
            <a:ext cx="3888432" cy="2613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8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AU" dirty="0" smtClean="0"/>
              <a:t>The  </a:t>
            </a:r>
            <a:r>
              <a:rPr lang="en-AU" dirty="0" err="1" smtClean="0"/>
              <a:t>rolyply</a:t>
            </a:r>
            <a:r>
              <a:rPr lang="en-AU" dirty="0" smtClean="0"/>
              <a:t>  Bird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AU" dirty="0" smtClean="0"/>
              <a:t>The  </a:t>
            </a:r>
            <a:r>
              <a:rPr lang="en-AU" dirty="0" err="1" smtClean="0"/>
              <a:t>rolyply</a:t>
            </a:r>
            <a:r>
              <a:rPr lang="en-AU" dirty="0" smtClean="0"/>
              <a:t>  Bird  is  clever 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81128"/>
            <a:ext cx="843095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8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0232" y="620688"/>
            <a:ext cx="1472962" cy="5185328"/>
          </a:xfrm>
        </p:spPr>
        <p:txBody>
          <a:bodyPr/>
          <a:lstStyle/>
          <a:p>
            <a:r>
              <a:rPr lang="en-AU" dirty="0" err="1" smtClean="0"/>
              <a:t>Mis</a:t>
            </a:r>
            <a:r>
              <a:rPr lang="en-AU" dirty="0" smtClean="0"/>
              <a:t>  twit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35896" y="1196752"/>
            <a:ext cx="3312368" cy="4859039"/>
          </a:xfrm>
        </p:spPr>
        <p:txBody>
          <a:bodyPr/>
          <a:lstStyle/>
          <a:p>
            <a:r>
              <a:rPr lang="en-AU" dirty="0" smtClean="0"/>
              <a:t>Mrs   twit    is   as    </a:t>
            </a:r>
            <a:r>
              <a:rPr lang="en-AU" dirty="0" err="1" smtClean="0"/>
              <a:t>myne</a:t>
            </a:r>
            <a:r>
              <a:rPr lang="en-AU" dirty="0" smtClean="0"/>
              <a:t>   as   a    </a:t>
            </a:r>
            <a:r>
              <a:rPr lang="en-AU" dirty="0" err="1" smtClean="0"/>
              <a:t>wich</a:t>
            </a:r>
            <a:r>
              <a:rPr lang="en-AU" dirty="0" smtClean="0"/>
              <a:t>  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4128"/>
            <a:ext cx="3374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159</TotalTime>
  <Words>95</Words>
  <Application>Microsoft Office PowerPoint</Application>
  <PresentationFormat>On-screen Show (4:3)</PresentationFormat>
  <Paragraphs>27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Spring</vt:lpstr>
      <vt:lpstr>The  Twits</vt:lpstr>
      <vt:lpstr>Mr Twit</vt:lpstr>
      <vt:lpstr>MrS  Twit</vt:lpstr>
      <vt:lpstr>The  Monkeys</vt:lpstr>
      <vt:lpstr>Misses twit   and   mr twit   </vt:lpstr>
      <vt:lpstr>The  rolyply  Bird</vt:lpstr>
      <vt:lpstr>Mis 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Twits</dc:title>
  <dc:creator>Liam MCLEAN</dc:creator>
  <cp:lastModifiedBy>Liam MCLEAN</cp:lastModifiedBy>
  <cp:revision>19</cp:revision>
  <dcterms:created xsi:type="dcterms:W3CDTF">2013-05-30T23:11:36Z</dcterms:created>
  <dcterms:modified xsi:type="dcterms:W3CDTF">2013-06-27T23:24:33Z</dcterms:modified>
</cp:coreProperties>
</file>