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4" r:id="rId3"/>
    <p:sldId id="257" r:id="rId4"/>
    <p:sldId id="258" r:id="rId5"/>
    <p:sldId id="263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ED63E"/>
    <a:srgbClr val="D83CA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4FD3-1D88-4C2F-B28D-C7EDE4D792A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09C524-56DE-42C5-8A2D-A27D86E1B8F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4FD3-1D88-4C2F-B28D-C7EDE4D792A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C524-56DE-42C5-8A2D-A27D86E1B8F4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109C524-56DE-42C5-8A2D-A27D86E1B8F4}" type="slidenum">
              <a:rPr lang="en-AU" smtClean="0"/>
              <a:t>‹#›</a:t>
            </a:fld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4FD3-1D88-4C2F-B28D-C7EDE4D792A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4FD3-1D88-4C2F-B28D-C7EDE4D792A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109C524-56DE-42C5-8A2D-A27D86E1B8F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4FD3-1D88-4C2F-B28D-C7EDE4D792A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09C524-56DE-42C5-8A2D-A27D86E1B8F4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6C84FD3-1D88-4C2F-B28D-C7EDE4D792A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C524-56DE-42C5-8A2D-A27D86E1B8F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4FD3-1D88-4C2F-B28D-C7EDE4D792A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AU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109C524-56DE-42C5-8A2D-A27D86E1B8F4}" type="slidenum">
              <a:rPr lang="en-AU" smtClean="0"/>
              <a:t>‹#›</a:t>
            </a:fld>
            <a:endParaRPr lang="en-AU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4FD3-1D88-4C2F-B28D-C7EDE4D792A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109C524-56DE-42C5-8A2D-A27D86E1B8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4FD3-1D88-4C2F-B28D-C7EDE4D792A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09C524-56DE-42C5-8A2D-A27D86E1B8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09C524-56DE-42C5-8A2D-A27D86E1B8F4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4FD3-1D88-4C2F-B28D-C7EDE4D792A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109C524-56DE-42C5-8A2D-A27D86E1B8F4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6C84FD3-1D88-4C2F-B28D-C7EDE4D792A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6C84FD3-1D88-4C2F-B28D-C7EDE4D792A1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09C524-56DE-42C5-8A2D-A27D86E1B8F4}" type="slidenum">
              <a:rPr lang="en-AU" smtClean="0"/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ertical Text Placeholder 8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70C0"/>
                </a:solidFill>
                <a:latin typeface="Castellar" pitchFamily="18" charset="0"/>
              </a:rPr>
              <a:t>By Lyn Rogers</a:t>
            </a:r>
            <a:endParaRPr lang="en-AU" dirty="0">
              <a:solidFill>
                <a:srgbClr val="0070C0"/>
              </a:solidFill>
              <a:latin typeface="Castellar" pitchFamily="18" charset="0"/>
            </a:endParaRPr>
          </a:p>
        </p:txBody>
      </p:sp>
      <p:sp>
        <p:nvSpPr>
          <p:cNvPr id="8" name="Vertical Title 7"/>
          <p:cNvSpPr>
            <a:spLocks noGrp="1"/>
          </p:cNvSpPr>
          <p:nvPr>
            <p:ph type="title" orient="vert"/>
          </p:nvPr>
        </p:nvSpPr>
        <p:spPr/>
        <p:txBody>
          <a:bodyPr>
            <a:normAutofit/>
          </a:bodyPr>
          <a:lstStyle/>
          <a:p>
            <a:r>
              <a:rPr lang="en-AU" sz="7200" dirty="0" smtClean="0">
                <a:solidFill>
                  <a:srgbClr val="FF0066"/>
                </a:solidFill>
                <a:latin typeface="Algerian" pitchFamily="82" charset="0"/>
              </a:rPr>
              <a:t>The Twits</a:t>
            </a:r>
            <a:endParaRPr lang="en-AU" sz="7200" dirty="0">
              <a:solidFill>
                <a:srgbClr val="FF0066"/>
              </a:solidFill>
              <a:latin typeface="Algerian" pitchFamily="8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9" y="1052736"/>
            <a:ext cx="3062634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21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1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Vertical Title 2"/>
          <p:cNvSpPr>
            <a:spLocks noGrp="1"/>
          </p:cNvSpPr>
          <p:nvPr>
            <p:ph type="title" orient="vert"/>
          </p:nvPr>
        </p:nvSpPr>
        <p:spPr/>
        <p:txBody>
          <a:bodyPr>
            <a:normAutofit/>
          </a:bodyPr>
          <a:lstStyle/>
          <a:p>
            <a:r>
              <a:rPr lang="en-AU" sz="5400" dirty="0" smtClean="0">
                <a:solidFill>
                  <a:srgbClr val="00B050"/>
                </a:solidFill>
                <a:latin typeface="Algerian" pitchFamily="82" charset="0"/>
              </a:rPr>
              <a:t>The Twits</a:t>
            </a:r>
            <a:endParaRPr lang="en-AU" sz="5400" dirty="0">
              <a:solidFill>
                <a:srgbClr val="00B050"/>
              </a:solidFill>
              <a:latin typeface="Algerian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24744"/>
            <a:ext cx="5467325" cy="410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47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5400" dirty="0" smtClean="0">
                <a:solidFill>
                  <a:srgbClr val="FF3300"/>
                </a:solidFill>
                <a:latin typeface="Cooper Black" pitchFamily="18" charset="0"/>
              </a:rPr>
              <a:t>Mrs Twit</a:t>
            </a:r>
            <a:endParaRPr lang="en-AU" sz="5400" dirty="0">
              <a:solidFill>
                <a:srgbClr val="FF3300"/>
              </a:solidFill>
              <a:latin typeface="Cooper Black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Mrs Twit is very ugly and nasty. She likes to play tricks on Mr Twit. She hates children and is very mean. </a:t>
            </a:r>
            <a:endParaRPr lang="en-AU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646" y="2874315"/>
            <a:ext cx="365232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99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6000" dirty="0" smtClean="0">
                <a:solidFill>
                  <a:srgbClr val="3ED63E"/>
                </a:solidFill>
                <a:latin typeface="Castellar" pitchFamily="18" charset="0"/>
              </a:rPr>
              <a:t>Mrs Twit</a:t>
            </a:r>
            <a:endParaRPr lang="en-AU" sz="6000" dirty="0">
              <a:solidFill>
                <a:srgbClr val="3ED63E"/>
              </a:solidFill>
              <a:latin typeface="Castellar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Mrs Twit</a:t>
            </a:r>
          </a:p>
          <a:p>
            <a:r>
              <a:rPr lang="en-AU" dirty="0" smtClean="0"/>
              <a:t>Mr Twit</a:t>
            </a:r>
          </a:p>
          <a:p>
            <a:r>
              <a:rPr lang="en-AU" dirty="0" err="1" smtClean="0"/>
              <a:t>Mugglewump</a:t>
            </a:r>
            <a:endParaRPr lang="en-AU" dirty="0" smtClean="0"/>
          </a:p>
          <a:p>
            <a:r>
              <a:rPr lang="en-AU" dirty="0" err="1" smtClean="0"/>
              <a:t>Rolypoly</a:t>
            </a:r>
            <a:r>
              <a:rPr lang="en-AU" dirty="0" smtClean="0"/>
              <a:t> Bird</a:t>
            </a:r>
          </a:p>
          <a:p>
            <a:r>
              <a:rPr lang="en-AU" dirty="0" smtClean="0"/>
              <a:t>The Monkeys</a:t>
            </a: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8557">
            <a:off x="3420202" y="1536006"/>
            <a:ext cx="5277820" cy="45811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486916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873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5400" dirty="0" smtClean="0">
                <a:solidFill>
                  <a:srgbClr val="FF0000"/>
                </a:solidFill>
                <a:latin typeface="Algerian" pitchFamily="82" charset="0"/>
              </a:rPr>
              <a:t>Mrs Twit</a:t>
            </a:r>
            <a:endParaRPr lang="en-AU" sz="54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988840"/>
            <a:ext cx="1813094" cy="2958207"/>
          </a:xfrm>
        </p:spPr>
      </p:pic>
      <p:sp>
        <p:nvSpPr>
          <p:cNvPr id="2" name="TextBox 1"/>
          <p:cNvSpPr txBox="1"/>
          <p:nvPr/>
        </p:nvSpPr>
        <p:spPr>
          <a:xfrm>
            <a:off x="683568" y="21328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 </a:t>
            </a:r>
            <a:r>
              <a:rPr lang="en-AU" dirty="0" err="1" smtClean="0"/>
              <a:t>mm,mmm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7993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4800" dirty="0" smtClean="0">
                <a:solidFill>
                  <a:srgbClr val="FF0066"/>
                </a:solidFill>
                <a:latin typeface="Algerian" pitchFamily="82" charset="0"/>
              </a:rPr>
              <a:t>Mrs Twit</a:t>
            </a:r>
            <a:endParaRPr lang="en-AU" sz="4800" dirty="0">
              <a:solidFill>
                <a:srgbClr val="FF0066"/>
              </a:solidFill>
              <a:latin typeface="Algerian" pitchFamily="82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340768"/>
            <a:ext cx="4055556" cy="3520207"/>
          </a:xfrm>
        </p:spPr>
      </p:pic>
    </p:spTree>
    <p:extLst>
      <p:ext uri="{BB962C8B-B14F-4D97-AF65-F5344CB8AC3E}">
        <p14:creationId xmlns:p14="http://schemas.microsoft.com/office/powerpoint/2010/main" val="142563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429</TotalTime>
  <Words>51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The Twits</vt:lpstr>
      <vt:lpstr>The Twits</vt:lpstr>
      <vt:lpstr>Mrs Twit</vt:lpstr>
      <vt:lpstr>Mrs Twit</vt:lpstr>
      <vt:lpstr>Mrs Twit</vt:lpstr>
      <vt:lpstr>Mrs Twit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Karen Cunningham</dc:creator>
  <cp:lastModifiedBy>Karen Cunningham</cp:lastModifiedBy>
  <cp:revision>31</cp:revision>
  <dcterms:created xsi:type="dcterms:W3CDTF">2013-05-31T03:38:54Z</dcterms:created>
  <dcterms:modified xsi:type="dcterms:W3CDTF">2013-06-27T23:24:32Z</dcterms:modified>
</cp:coreProperties>
</file>