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F8D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0E0F6ED-22E2-494F-99D5-7E4908C0CD4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54762DF-AAC7-4FAA-AC07-5FCAB7861BBE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35696" y="4797152"/>
            <a:ext cx="5486400" cy="566738"/>
          </a:xfrm>
        </p:spPr>
        <p:txBody>
          <a:bodyPr>
            <a:noAutofit/>
          </a:bodyPr>
          <a:lstStyle/>
          <a:p>
            <a:r>
              <a:rPr lang="en-AU" sz="4000" dirty="0" smtClean="0">
                <a:solidFill>
                  <a:srgbClr val="66FF66"/>
                </a:solidFill>
                <a:latin typeface="Algerian" pitchFamily="82" charset="0"/>
              </a:rPr>
              <a:t>The  Twits</a:t>
            </a:r>
            <a:endParaRPr lang="en-AU" sz="4000" dirty="0">
              <a:solidFill>
                <a:srgbClr val="66FF66"/>
              </a:solidFill>
              <a:latin typeface="Algerian" pitchFamily="82" charset="0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8" b="5058"/>
          <a:stretch>
            <a:fillRect/>
          </a:stretch>
        </p:blipFill>
        <p:spPr>
          <a:xfrm>
            <a:off x="2555875" y="612775"/>
            <a:ext cx="2952750" cy="41148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63688" y="5373216"/>
            <a:ext cx="5486400" cy="804862"/>
          </a:xfrm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rgbClr val="FF0000"/>
                </a:solidFill>
                <a:latin typeface="Blackadder ITC" pitchFamily="82" charset="0"/>
              </a:rPr>
              <a:t>By Evan  ATKIINSON</a:t>
            </a:r>
            <a:endParaRPr lang="en-AU" sz="3600" dirty="0">
              <a:solidFill>
                <a:srgbClr val="FF0000"/>
              </a:solidFill>
              <a:latin typeface="Blackadder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82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Mugglewump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err="1" smtClean="0"/>
              <a:t>Mugglewump</a:t>
            </a:r>
            <a:r>
              <a:rPr lang="en-AU" dirty="0" smtClean="0"/>
              <a:t>  is  very, very  clever  because  he  turned  the  </a:t>
            </a:r>
            <a:r>
              <a:rPr lang="en-AU" dirty="0" err="1" smtClean="0"/>
              <a:t>fernicher</a:t>
            </a:r>
            <a:r>
              <a:rPr lang="en-AU" dirty="0" smtClean="0"/>
              <a:t>  up  side  down.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56792"/>
            <a:ext cx="3604030" cy="187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2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AU" dirty="0" smtClean="0"/>
              <a:t>The  monkeys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AU" dirty="0" smtClean="0"/>
              <a:t>The  monkeys  had  to  stand  on  </a:t>
            </a:r>
            <a:r>
              <a:rPr lang="en-AU" dirty="0" err="1" smtClean="0"/>
              <a:t>thir</a:t>
            </a:r>
            <a:r>
              <a:rPr lang="en-AU" dirty="0" smtClean="0"/>
              <a:t>  heads.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4"/>
            <a:ext cx="4942128" cy="288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 </a:t>
            </a:r>
            <a:r>
              <a:rPr lang="en-AU" dirty="0" err="1" smtClean="0"/>
              <a:t>rolypoly</a:t>
            </a:r>
            <a:r>
              <a:rPr lang="en-AU" dirty="0" smtClean="0"/>
              <a:t>  bird  is  very,  very  clever  because  he  stuck  glue  on  the  roof.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err="1" smtClean="0"/>
              <a:t>Rolypoly</a:t>
            </a:r>
            <a:r>
              <a:rPr lang="en-AU" dirty="0" smtClean="0"/>
              <a:t>  bird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852936"/>
            <a:ext cx="4968552" cy="330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27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  Twit  put  a  frog  in  Mrs  Twit’ s  bed.  Mrs  Twit  was  very  cross.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Mr  Twit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76" y="2374426"/>
            <a:ext cx="5995364" cy="292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61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Mrs  Twit  was  putting   her  glass  eye  in . Mr  Twit ‘s  beer.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Mrs  Twit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88840"/>
            <a:ext cx="4526327" cy="459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3395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 Twits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AU" dirty="0" smtClean="0"/>
              <a:t>The  Twits  are  </a:t>
            </a:r>
            <a:r>
              <a:rPr lang="en-AU" smtClean="0"/>
              <a:t>mean  they.  </a:t>
            </a:r>
            <a:r>
              <a:rPr lang="en-AU" dirty="0" err="1" smtClean="0"/>
              <a:t>ceped</a:t>
            </a:r>
            <a:r>
              <a:rPr lang="en-AU" dirty="0" smtClean="0"/>
              <a:t>  the  monkeys  standing  on  there  heads  all  day  long. 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76872"/>
            <a:ext cx="4411125" cy="331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151</TotalTime>
  <Words>106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The  Twits</vt:lpstr>
      <vt:lpstr>Mugglewump</vt:lpstr>
      <vt:lpstr>The  monkeys</vt:lpstr>
      <vt:lpstr>Rolypoly  bird</vt:lpstr>
      <vt:lpstr>Mr  Twit</vt:lpstr>
      <vt:lpstr>Mrs  Twit</vt:lpstr>
      <vt:lpstr>The  Twits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Twits</dc:title>
  <dc:creator>Evan ATKINSON</dc:creator>
  <cp:lastModifiedBy>Evan ATKINSON</cp:lastModifiedBy>
  <cp:revision>18</cp:revision>
  <dcterms:created xsi:type="dcterms:W3CDTF">2013-05-30T23:11:41Z</dcterms:created>
  <dcterms:modified xsi:type="dcterms:W3CDTF">2013-06-27T23:24:36Z</dcterms:modified>
</cp:coreProperties>
</file>