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DF5FB"/>
    <a:srgbClr val="FEF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60"/>
  </p:normalViewPr>
  <p:slideViewPr>
    <p:cSldViewPr>
      <p:cViewPr varScale="1">
        <p:scale>
          <a:sx n="111" d="100"/>
          <a:sy n="111" d="100"/>
        </p:scale>
        <p:origin x="-162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F0B9-1304-49E7-880F-077870850DC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9EF61F-79B0-4D9E-A691-BFE939BD50FB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F0B9-1304-49E7-880F-077870850DC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EF61F-79B0-4D9E-A691-BFE939BD50F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F0B9-1304-49E7-880F-077870850DC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EF61F-79B0-4D9E-A691-BFE939BD50F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E0F0B9-1304-49E7-880F-077870850DC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9EF61F-79B0-4D9E-A691-BFE939BD50FB}" type="slidenum">
              <a:rPr lang="en-AU" smtClean="0"/>
              <a:t>‹#›</a:t>
            </a:fld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F0B9-1304-49E7-880F-077870850DC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EF61F-79B0-4D9E-A691-BFE939BD50FB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F0B9-1304-49E7-880F-077870850DC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EF61F-79B0-4D9E-A691-BFE939BD50FB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EF61F-79B0-4D9E-A691-BFE939BD50FB}" type="slidenum">
              <a:rPr lang="en-AU" smtClean="0"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F0B9-1304-49E7-880F-077870850DC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F0B9-1304-49E7-880F-077870850DC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EF61F-79B0-4D9E-A691-BFE939BD50FB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F0B9-1304-49E7-880F-077870850DC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EF61F-79B0-4D9E-A691-BFE939BD50F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E0F0B9-1304-49E7-880F-077870850DC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9EF61F-79B0-4D9E-A691-BFE939BD50FB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F0B9-1304-49E7-880F-077870850DC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9EF61F-79B0-4D9E-A691-BFE939BD50FB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EE0F0B9-1304-49E7-880F-077870850DC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9EF61F-79B0-4D9E-A691-BFE939BD50FB}" type="slidenum">
              <a:rPr lang="en-AU" smtClean="0"/>
              <a:t>‹#›</a:t>
            </a:fld>
            <a:endParaRPr lang="en-A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000" dirty="0" smtClean="0">
                <a:solidFill>
                  <a:srgbClr val="66FF66"/>
                </a:solidFill>
                <a:latin typeface="Algerian" pitchFamily="82" charset="0"/>
              </a:rPr>
              <a:t>The Twits</a:t>
            </a:r>
            <a:endParaRPr lang="en-AU" sz="6000" dirty="0">
              <a:solidFill>
                <a:srgbClr val="66FF66"/>
              </a:solidFill>
              <a:latin typeface="Algerian" pitchFamily="82" charset="0"/>
            </a:endParaRPr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>
                <a:solidFill>
                  <a:srgbClr val="00B0F0"/>
                </a:solidFill>
                <a:latin typeface="Kahootz Smash 1" pitchFamily="2" charset="0"/>
              </a:rPr>
              <a:t>By Chiara </a:t>
            </a:r>
            <a:r>
              <a:rPr lang="en-AU" sz="2800" dirty="0" err="1" smtClean="0">
                <a:solidFill>
                  <a:srgbClr val="00B0F0"/>
                </a:solidFill>
                <a:latin typeface="Kahootz Smash 1" pitchFamily="2" charset="0"/>
              </a:rPr>
              <a:t>Fornaro</a:t>
            </a:r>
            <a:endParaRPr lang="en-AU" sz="2800" dirty="0">
              <a:solidFill>
                <a:srgbClr val="00B0F0"/>
              </a:solidFill>
              <a:latin typeface="Kahootz Smash 1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412776"/>
            <a:ext cx="3156810" cy="489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14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600" dirty="0" smtClean="0">
                <a:solidFill>
                  <a:srgbClr val="7030A0"/>
                </a:solidFill>
                <a:latin typeface="Blackadder ITC" pitchFamily="82" charset="0"/>
              </a:rPr>
              <a:t>Mrs Twit</a:t>
            </a:r>
            <a:endParaRPr lang="en-AU" sz="6600" dirty="0">
              <a:solidFill>
                <a:srgbClr val="7030A0"/>
              </a:solidFill>
              <a:latin typeface="Blackadder ITC" pitchFamily="82" charset="0"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7544" y="1484784"/>
            <a:ext cx="8229600" cy="4678363"/>
          </a:xfrm>
        </p:spPr>
        <p:txBody>
          <a:bodyPr vert="horz"/>
          <a:lstStyle/>
          <a:p>
            <a:pPr marL="0" indent="0">
              <a:buNone/>
            </a:pPr>
            <a:r>
              <a:rPr lang="en-AU" dirty="0" smtClean="0">
                <a:solidFill>
                  <a:srgbClr val="7030A0"/>
                </a:solidFill>
              </a:rPr>
              <a:t>Mrs Twit is an awful mother. She  plays tricks . But she has very stinky.</a:t>
            </a:r>
            <a:endParaRPr lang="en-AU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20888"/>
            <a:ext cx="4896544" cy="425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2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27584" y="1988840"/>
            <a:ext cx="8229600" cy="4572000"/>
          </a:xfrm>
        </p:spPr>
        <p:txBody>
          <a:bodyPr/>
          <a:lstStyle/>
          <a:p>
            <a:r>
              <a:rPr lang="en-AU" dirty="0" smtClean="0"/>
              <a:t>The </a:t>
            </a:r>
            <a:r>
              <a:rPr lang="en-AU" dirty="0" err="1" smtClean="0"/>
              <a:t>Rolypoly</a:t>
            </a:r>
            <a:r>
              <a:rPr lang="en-AU" dirty="0" smtClean="0"/>
              <a:t> Bird saves The day by The Twits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Rolypoly</a:t>
            </a:r>
            <a:r>
              <a:rPr lang="en-AU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 Bird</a:t>
            </a:r>
            <a:endParaRPr lang="en-AU" dirty="0">
              <a:solidFill>
                <a:schemeClr val="bg2">
                  <a:lumMod val="60000"/>
                  <a:lumOff val="40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212976"/>
            <a:ext cx="5535775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40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72000"/>
          </a:xfrm>
        </p:spPr>
        <p:txBody>
          <a:bodyPr/>
          <a:lstStyle/>
          <a:p>
            <a:r>
              <a:rPr lang="en-AU" dirty="0" smtClean="0"/>
              <a:t>Mr Twit is One of The </a:t>
            </a:r>
            <a:r>
              <a:rPr lang="en-AU" dirty="0" err="1" smtClean="0"/>
              <a:t>Minest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Mr Twit is </a:t>
            </a:r>
            <a:r>
              <a:rPr lang="en-AU" dirty="0" err="1" smtClean="0"/>
              <a:t>horabol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21088" y="4941168"/>
            <a:ext cx="2948800" cy="14395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356992"/>
            <a:ext cx="3459259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97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740399"/>
            <a:ext cx="8229600" cy="4572000"/>
          </a:xfrm>
        </p:spPr>
        <p:txBody>
          <a:bodyPr/>
          <a:lstStyle/>
          <a:p>
            <a:r>
              <a:rPr lang="en-AU" dirty="0" smtClean="0">
                <a:solidFill>
                  <a:schemeClr val="accent4">
                    <a:lumMod val="75000"/>
                  </a:schemeClr>
                </a:solidFill>
              </a:rPr>
              <a:t>Mrs Twits   Gets  The  shrinks</a:t>
            </a:r>
            <a:endParaRPr lang="en-A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19200"/>
          </a:xfrm>
        </p:spPr>
        <p:txBody>
          <a:bodyPr/>
          <a:lstStyle/>
          <a:p>
            <a:r>
              <a:rPr lang="en-AU" dirty="0" smtClean="0">
                <a:solidFill>
                  <a:schemeClr val="accent4">
                    <a:lumMod val="75000"/>
                  </a:schemeClr>
                </a:solidFill>
                <a:latin typeface="Freestyle Script" pitchFamily="66" charset="0"/>
              </a:rPr>
              <a:t>Mrs Twits Gets The shrinks</a:t>
            </a:r>
            <a:endParaRPr lang="en-AU" dirty="0">
              <a:solidFill>
                <a:schemeClr val="accent4">
                  <a:lumMod val="75000"/>
                </a:schemeClr>
              </a:solidFill>
              <a:latin typeface="Freestyle Script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420888"/>
            <a:ext cx="4434640" cy="392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11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151</TotalTime>
  <Words>56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The Twits</vt:lpstr>
      <vt:lpstr>Mrs Twit</vt:lpstr>
      <vt:lpstr>Rolypoly Bird</vt:lpstr>
      <vt:lpstr>Mr Twit is horabol</vt:lpstr>
      <vt:lpstr>Mrs Twits Gets The shrinks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Chiara FORNARO</dc:creator>
  <cp:lastModifiedBy>Chiara FORNARO</cp:lastModifiedBy>
  <cp:revision>15</cp:revision>
  <dcterms:created xsi:type="dcterms:W3CDTF">2013-05-30T23:11:47Z</dcterms:created>
  <dcterms:modified xsi:type="dcterms:W3CDTF">2013-06-27T23:24:34Z</dcterms:modified>
</cp:coreProperties>
</file>