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43" autoAdjust="0"/>
  </p:normalViewPr>
  <p:slideViewPr>
    <p:cSldViewPr>
      <p:cViewPr varScale="1">
        <p:scale>
          <a:sx n="113" d="100"/>
          <a:sy n="113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FCA72-6214-4F8D-8D20-1FD8E401A81C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ACDFE-6D73-4CFF-B726-A17A3F84D7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8904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ACDFE-6D73-4CFF-B726-A17A3F84D798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788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6CF32FB-0C9B-4B50-AEC5-2BEA39A1B9CC}" type="datetimeFigureOut">
              <a:rPr lang="en-AU" smtClean="0"/>
              <a:t>28/06/2013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7BC264D-6D7A-4020-9E3A-05F3A2027B5D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16316" cy="797768"/>
          </a:xfrm>
        </p:spPr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MR Twits</a:t>
            </a:r>
            <a:endParaRPr lang="en-AU" sz="96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>
            <a:off x="755576" y="764704"/>
            <a:ext cx="7520940" cy="3579849"/>
          </a:xfrm>
        </p:spPr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FFC000"/>
                </a:solidFill>
                <a:latin typeface="Blackadder ITC" pitchFamily="82" charset="0"/>
              </a:rPr>
              <a:t>By </a:t>
            </a:r>
            <a:r>
              <a:rPr lang="en-AU" sz="6000" dirty="0" err="1" smtClean="0">
                <a:solidFill>
                  <a:srgbClr val="FFC000"/>
                </a:solidFill>
                <a:latin typeface="Blackadder ITC" pitchFamily="82" charset="0"/>
              </a:rPr>
              <a:t>Athan</a:t>
            </a:r>
            <a:endParaRPr lang="en-AU" sz="6000" dirty="0">
              <a:solidFill>
                <a:srgbClr val="FFC000"/>
              </a:solidFill>
              <a:latin typeface="Blackadder IT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555" y="1327037"/>
            <a:ext cx="3600400" cy="551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3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520940" cy="548640"/>
          </a:xfrm>
        </p:spPr>
        <p:txBody>
          <a:bodyPr/>
          <a:lstStyle/>
          <a:p>
            <a:r>
              <a:rPr lang="en-AU" sz="6000" dirty="0" smtClean="0">
                <a:solidFill>
                  <a:srgbClr val="FF0000"/>
                </a:solidFill>
                <a:latin typeface="Blackadder ITC" pitchFamily="82" charset="0"/>
              </a:rPr>
              <a:t>MR  twit</a:t>
            </a:r>
            <a:endParaRPr lang="en-AU" sz="6000" dirty="0">
              <a:solidFill>
                <a:srgbClr val="FF0000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Mr Twit </a:t>
            </a:r>
            <a:r>
              <a:rPr lang="en-AU" dirty="0"/>
              <a:t> </a:t>
            </a:r>
            <a:r>
              <a:rPr lang="en-AU" dirty="0" smtClean="0"/>
              <a:t>is  very  smart and very mean because  he plays tricks on his wife. Mr Twit has a dirty beard and </a:t>
            </a:r>
            <a:r>
              <a:rPr lang="en-AU" dirty="0" err="1" smtClean="0"/>
              <a:t>ugle</a:t>
            </a:r>
            <a:r>
              <a:rPr lang="en-AU" dirty="0" smtClean="0"/>
              <a:t> face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676215"/>
            <a:ext cx="4824536" cy="340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4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1375409" y="1341238"/>
            <a:ext cx="4911044" cy="1489296"/>
          </a:xfrm>
        </p:spPr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tiwt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 rot="19140000">
            <a:off x="1217201" y="2499937"/>
            <a:ext cx="6510528" cy="329184"/>
          </a:xfrm>
        </p:spPr>
        <p:txBody>
          <a:bodyPr/>
          <a:lstStyle/>
          <a:p>
            <a:r>
              <a:rPr lang="en-A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8" y="4365104"/>
            <a:ext cx="5367312" cy="260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35</Words>
  <Application>Microsoft Office PowerPoint</Application>
  <PresentationFormat>On-screen Show 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Angles</vt:lpstr>
      <vt:lpstr>MR Twits</vt:lpstr>
      <vt:lpstr>MR  twit</vt:lpstr>
      <vt:lpstr>The tiwt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Athan MAGLIS</dc:creator>
  <cp:lastModifiedBy>Athan MAGLIS</cp:lastModifiedBy>
  <cp:revision>14</cp:revision>
  <dcterms:created xsi:type="dcterms:W3CDTF">2013-05-30T23:11:59Z</dcterms:created>
  <dcterms:modified xsi:type="dcterms:W3CDTF">2013-06-27T23:24:33Z</dcterms:modified>
</cp:coreProperties>
</file>