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62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817112" y="1730403"/>
            <a:ext cx="5648623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2277" y="2470925"/>
            <a:ext cx="6511131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45D306-8F78-4342-8940-1BA2C8B4429A}" type="datetimeFigureOut">
              <a:rPr lang="en-AU" smtClean="0"/>
              <a:t>28/06/2013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E052C9-095B-4777-9605-A4B99FD21480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45D306-8F78-4342-8940-1BA2C8B4429A}" type="datetimeFigureOut">
              <a:rPr lang="en-AU" smtClean="0"/>
              <a:t>28/06/2013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E052C9-095B-4777-9605-A4B99FD21480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46783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46783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45D306-8F78-4342-8940-1BA2C8B4429A}" type="datetimeFigureOut">
              <a:rPr lang="en-AU" smtClean="0"/>
              <a:t>28/06/2013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E052C9-095B-4777-9605-A4B99FD21480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45D306-8F78-4342-8940-1BA2C8B4429A}" type="datetimeFigureOut">
              <a:rPr lang="en-AU" smtClean="0"/>
              <a:t>28/06/2013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E052C9-095B-4777-9605-A4B99FD21480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19399" y="1726737"/>
            <a:ext cx="5650992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216152" y="2468304"/>
            <a:ext cx="6510528" cy="329184"/>
          </a:xfrm>
        </p:spPr>
        <p:txBody>
          <a:bodyPr anchor="t"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45D306-8F78-4342-8940-1BA2C8B4429A}" type="datetimeFigureOut">
              <a:rPr lang="en-AU" smtClean="0"/>
              <a:t>28/06/2013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E052C9-095B-4777-9605-A4B99FD21480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45D306-8F78-4342-8940-1BA2C8B4429A}" type="datetimeFigureOut">
              <a:rPr lang="en-AU" smtClean="0"/>
              <a:t>28/06/2013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E052C9-095B-4777-9605-A4B99FD21480}" type="slidenum">
              <a:rPr lang="en-AU" smtClean="0"/>
              <a:t>‹#›</a:t>
            </a:fld>
            <a:endParaRPr lang="en-A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9150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016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45D306-8F78-4342-8940-1BA2C8B4429A}" type="datetimeFigureOut">
              <a:rPr lang="en-AU" smtClean="0"/>
              <a:t>28/06/2013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E052C9-095B-4777-9605-A4B99FD21480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45D306-8F78-4342-8940-1BA2C8B4429A}" type="datetimeFigureOut">
              <a:rPr lang="en-AU" smtClean="0"/>
              <a:t>28/06/2013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E052C9-095B-4777-9605-A4B99FD21480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45D306-8F78-4342-8940-1BA2C8B4429A}" type="datetimeFigureOut">
              <a:rPr lang="en-AU" smtClean="0"/>
              <a:t>28/06/2013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E052C9-095B-4777-9605-A4B99FD21480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ight Triangle 1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Triangle 17"/>
          <p:cNvSpPr/>
          <p:nvPr/>
        </p:nvSpPr>
        <p:spPr>
          <a:xfrm rot="5400000">
            <a:off x="433389" y="-433387"/>
            <a:ext cx="6858000" cy="7724778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784930" y="1576103"/>
            <a:ext cx="521208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9552" y="2618912"/>
            <a:ext cx="380777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297954" y="2253385"/>
            <a:ext cx="5794760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45D306-8F78-4342-8940-1BA2C8B4429A}" type="datetimeFigureOut">
              <a:rPr lang="en-AU" smtClean="0"/>
              <a:t>28/06/2013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BE052C9-095B-4777-9605-A4B99FD21480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028825" y="0"/>
            <a:ext cx="7115175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anchor="ctr"/>
          <a:lstStyle>
            <a:lvl1pPr algn="r">
              <a:defRPr/>
            </a:lvl1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9" name="Right Triangle 8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0" y="5048250"/>
            <a:ext cx="3571875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71197" y="1717501"/>
            <a:ext cx="54864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143479" y="2180529"/>
            <a:ext cx="6096545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45D306-8F78-4342-8940-1BA2C8B4429A}" type="datetimeFigureOut">
              <a:rPr lang="en-AU" smtClean="0"/>
              <a:t>28/06/2013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E052C9-095B-4777-9605-A4B99FD21480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2382" y="5050633"/>
            <a:ext cx="3574257" cy="1807368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5051292"/>
            <a:ext cx="9146380" cy="1806709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100628"/>
            <a:ext cx="7520940" cy="3579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01168" y="5870448"/>
            <a:ext cx="2176272" cy="2011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6445D306-8F78-4342-8940-1BA2C8B4429A}" type="datetimeFigureOut">
              <a:rPr lang="en-AU" smtClean="0"/>
              <a:t>28/06/2013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7514" y="6285122"/>
            <a:ext cx="47244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spc="200" baseline="0">
                <a:solidFill>
                  <a:srgbClr val="FFFFFF"/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1038" y="6170822"/>
            <a:ext cx="502920" cy="502920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4" tIns="9144" rIns="9144" bIns="9144" rtlCol="0" anchor="ctr">
            <a:normAutofit/>
          </a:bodyPr>
          <a:lstStyle>
            <a:lvl1pPr algn="ctr">
              <a:defRPr sz="1650">
                <a:solidFill>
                  <a:srgbClr val="FFFFFF"/>
                </a:solidFill>
              </a:defRPr>
            </a:lvl1pPr>
          </a:lstStyle>
          <a:p>
            <a:fld id="{0BE052C9-095B-4777-9605-A4B99FD21480}" type="slidenum">
              <a:rPr lang="en-AU" smtClean="0"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2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800"/>
        </a:spcBef>
        <a:buFont typeface="Arial" pitchFamily="34" charset="0"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7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23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9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95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 smtClean="0"/>
              <a:t>The Twits</a:t>
            </a:r>
            <a:endParaRPr lang="en-A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AU" dirty="0" smtClean="0"/>
              <a:t>By </a:t>
            </a:r>
            <a:r>
              <a:rPr lang="en-AU" dirty="0" err="1" smtClean="0"/>
              <a:t>Zayn</a:t>
            </a:r>
            <a:endParaRPr lang="en-AU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5936" y="1124744"/>
            <a:ext cx="2990627" cy="46366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7207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Mr twit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Mr Twit is smelly and mean.</a:t>
            </a:r>
            <a:endParaRPr lang="en-AU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2152" y="1844823"/>
            <a:ext cx="4006072" cy="36691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4445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Mrs twit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Mrs Twit is ugly.</a:t>
            </a:r>
            <a:endParaRPr lang="en-AU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3848" y="260648"/>
            <a:ext cx="3734600" cy="60932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2343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err="1" smtClean="0"/>
              <a:t>Muggawug</a:t>
            </a:r>
            <a:r>
              <a:rPr lang="en-AU" dirty="0" smtClean="0"/>
              <a:t>	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err="1" smtClean="0"/>
              <a:t>Muggawug</a:t>
            </a:r>
            <a:r>
              <a:rPr lang="en-AU" dirty="0" smtClean="0"/>
              <a:t> saved the day!</a:t>
            </a:r>
            <a:endParaRPr lang="en-AU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640" y="1628800"/>
            <a:ext cx="5971381" cy="44824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9062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ngles">
  <a:themeElements>
    <a:clrScheme name="Angles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Angle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ngle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Angles</Template>
  <TotalTime>4</TotalTime>
  <Words>26</Words>
  <Application>Microsoft Office PowerPoint</Application>
  <PresentationFormat>On-screen Show (4:3)</PresentationFormat>
  <Paragraphs>8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Angles</vt:lpstr>
      <vt:lpstr>The Twits</vt:lpstr>
      <vt:lpstr>Mr twit</vt:lpstr>
      <vt:lpstr>Mrs twit</vt:lpstr>
      <vt:lpstr>Muggawug </vt:lpstr>
    </vt:vector>
  </TitlesOfParts>
  <Company>DEECD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Twits</dc:title>
  <dc:creator>Zayn MEREI</dc:creator>
  <cp:lastModifiedBy>Zayn MEREI</cp:lastModifiedBy>
  <cp:revision>1</cp:revision>
  <dcterms:created xsi:type="dcterms:W3CDTF">2013-06-27T23:21:25Z</dcterms:created>
  <dcterms:modified xsi:type="dcterms:W3CDTF">2013-06-27T23:25:49Z</dcterms:modified>
</cp:coreProperties>
</file>