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A1AD7-59C4-4ACA-9FEA-43AB8CF3563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F6DCC-0EA1-4F82-8CBB-DEE507C2F827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/>
        <p:txBody>
          <a:bodyPr>
            <a:normAutofit fontScale="90000"/>
          </a:bodyPr>
          <a:lstStyle/>
          <a:p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b="1" dirty="0" smtClean="0">
                <a:solidFill>
                  <a:srgbClr val="7030A0"/>
                </a:solidFill>
                <a:latin typeface="Arial Black" pitchFamily="34" charset="0"/>
              </a:rPr>
              <a:t>The Twits</a:t>
            </a:r>
            <a:br>
              <a:rPr lang="en-AU" sz="72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AU" sz="7200" b="1" dirty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AU" sz="7200" b="1" dirty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>the twits</a:t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/>
              <a:t/>
            </a:r>
            <a:br>
              <a:rPr lang="en-AU" sz="7200" dirty="0"/>
            </a:br>
            <a:r>
              <a:rPr lang="en-AU" sz="7200" dirty="0" smtClean="0"/>
              <a:t/>
            </a:r>
            <a:br>
              <a:rPr lang="en-AU" sz="7200" dirty="0" smtClean="0"/>
            </a:br>
            <a:endParaRPr lang="en-AU" sz="7200" dirty="0" smtClean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>
            <a:off x="4355976" y="1196752"/>
            <a:ext cx="2131368" cy="4915421"/>
          </a:xfrm>
        </p:spPr>
        <p:txBody>
          <a:bodyPr/>
          <a:lstStyle/>
          <a:p>
            <a:pPr marL="0" indent="0">
              <a:buNone/>
            </a:pPr>
            <a:r>
              <a:rPr lang="en-AU" sz="2800" dirty="0" smtClean="0">
                <a:solidFill>
                  <a:srgbClr val="FF0000"/>
                </a:solidFill>
              </a:rPr>
              <a:t>By Sara Park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35" y="1916832"/>
            <a:ext cx="2664296" cy="390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7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Mrs Twit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AU" sz="5400" dirty="0" smtClean="0"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AU" sz="2400" dirty="0" smtClean="0">
                <a:latin typeface="Arial Rounded MT Bold" pitchFamily="34" charset="0"/>
              </a:rPr>
              <a:t>Mrs Twit is mean as a bear. Mrs </a:t>
            </a:r>
            <a:r>
              <a:rPr lang="en-AU" sz="2400" dirty="0">
                <a:latin typeface="Arial Rounded MT Bold" pitchFamily="34" charset="0"/>
              </a:rPr>
              <a:t>T</a:t>
            </a:r>
            <a:r>
              <a:rPr lang="en-AU" sz="2400" dirty="0" smtClean="0">
                <a:latin typeface="Arial Rounded MT Bold" pitchFamily="34" charset="0"/>
              </a:rPr>
              <a:t>wit is as ugly as a ghost. Mrs </a:t>
            </a:r>
            <a:r>
              <a:rPr lang="en-AU" sz="2400" dirty="0">
                <a:latin typeface="Arial Rounded MT Bold" pitchFamily="34" charset="0"/>
              </a:rPr>
              <a:t>T</a:t>
            </a:r>
            <a:r>
              <a:rPr lang="en-AU" sz="2400" dirty="0" smtClean="0">
                <a:latin typeface="Arial Rounded MT Bold" pitchFamily="34" charset="0"/>
              </a:rPr>
              <a:t>wit is bad like a monster </a:t>
            </a:r>
          </a:p>
          <a:p>
            <a:pPr marL="0" indent="0">
              <a:buNone/>
            </a:pPr>
            <a:endParaRPr lang="en-AU" sz="2400" dirty="0">
              <a:latin typeface="Arial Rounded MT Bold" pitchFamily="34" charset="0"/>
            </a:endParaRPr>
          </a:p>
          <a:p>
            <a:pPr marL="0" indent="0">
              <a:buNone/>
            </a:pPr>
            <a:endParaRPr lang="en-AU" sz="2400" dirty="0" smtClean="0">
              <a:latin typeface="Arial Rounded MT Bold" pitchFamily="34" charset="0"/>
            </a:endParaRPr>
          </a:p>
          <a:p>
            <a:pPr marL="0" indent="0">
              <a:buNone/>
            </a:pPr>
            <a:endParaRPr lang="en-AU" sz="2400" dirty="0">
              <a:latin typeface="Arial Rounded MT Bold" pitchFamily="34" charset="0"/>
            </a:endParaRPr>
          </a:p>
          <a:p>
            <a:pPr marL="0" indent="0">
              <a:buNone/>
            </a:pPr>
            <a:endParaRPr lang="en-AU" sz="2400" dirty="0" smtClean="0"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AU" sz="2400" dirty="0" smtClean="0">
                <a:latin typeface="Arial Rounded MT Bold" pitchFamily="34" charset="0"/>
              </a:rPr>
              <a:t> </a:t>
            </a:r>
            <a:endParaRPr lang="en-AU" sz="2400" dirty="0" smtClean="0">
              <a:latin typeface="Baskerville Old Face" pitchFamily="18" charset="0"/>
            </a:endParaRPr>
          </a:p>
          <a:p>
            <a:endParaRPr lang="en-AU" sz="2400" dirty="0">
              <a:latin typeface="Baskerville Old Face" pitchFamily="18" charset="0"/>
            </a:endParaRPr>
          </a:p>
          <a:p>
            <a:pPr marL="0" indent="0">
              <a:buNone/>
            </a:pPr>
            <a:endParaRPr lang="en-AU" sz="5400" dirty="0">
              <a:latin typeface="Arial Rounded MT Bold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068960"/>
            <a:ext cx="3960440" cy="236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2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Rolly</a:t>
            </a:r>
            <a:r>
              <a:rPr lang="en-AU" dirty="0" smtClean="0"/>
              <a:t> Polly Bird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 err="1" smtClean="0"/>
              <a:t>RolyPoly</a:t>
            </a:r>
            <a:r>
              <a:rPr lang="en-AU" sz="2800" dirty="0" smtClean="0"/>
              <a:t> Bird is very clever as a fox. </a:t>
            </a:r>
            <a:r>
              <a:rPr lang="en-AU" sz="2800" dirty="0" err="1" smtClean="0"/>
              <a:t>RolyPoly</a:t>
            </a:r>
            <a:r>
              <a:rPr lang="en-AU" sz="2800" dirty="0" smtClean="0"/>
              <a:t> Bird </a:t>
            </a:r>
            <a:r>
              <a:rPr lang="en-AU" sz="2800" dirty="0" err="1" smtClean="0"/>
              <a:t>Rolypoly</a:t>
            </a:r>
            <a:r>
              <a:rPr lang="en-AU" sz="2800" dirty="0" smtClean="0"/>
              <a:t> Bird is Not mean</a:t>
            </a:r>
          </a:p>
          <a:p>
            <a:pPr marL="0" indent="0">
              <a:buNone/>
            </a:pPr>
            <a:endParaRPr lang="en-AU" sz="4400" dirty="0"/>
          </a:p>
          <a:p>
            <a:pPr marL="0" indent="0">
              <a:buNone/>
            </a:pPr>
            <a:endParaRPr lang="en-AU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52" y="4713973"/>
            <a:ext cx="3210148" cy="213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5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Monkeys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The monkeys  stay up side down they a very silly and put glue in </a:t>
            </a:r>
            <a:r>
              <a:rPr lang="en-AU" sz="3200" dirty="0" err="1" smtClean="0"/>
              <a:t>mr</a:t>
            </a:r>
            <a:r>
              <a:rPr lang="en-AU" sz="3200" dirty="0" smtClean="0"/>
              <a:t> twits house </a:t>
            </a:r>
            <a:endParaRPr lang="en-AU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514" y="5053667"/>
            <a:ext cx="3091486" cy="1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125112" cy="4051437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Mr twit is mean to </a:t>
            </a:r>
            <a:r>
              <a:rPr lang="en-AU" dirty="0" err="1" smtClean="0"/>
              <a:t>mrs</a:t>
            </a:r>
            <a:r>
              <a:rPr lang="en-AU" dirty="0" smtClean="0"/>
              <a:t> twit because he is not nice  Mr Twit is Crazy and silly and he has a hairy face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005064"/>
            <a:ext cx="2384753" cy="195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1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 err="1" smtClean="0"/>
              <a:t>Mugglewump</a:t>
            </a:r>
            <a:r>
              <a:rPr lang="en-AU" sz="2800" dirty="0" smtClean="0"/>
              <a:t> as clever as a fox </a:t>
            </a:r>
            <a:r>
              <a:rPr lang="en-AU" sz="2800" dirty="0" err="1" smtClean="0"/>
              <a:t>mugglewump</a:t>
            </a:r>
            <a:r>
              <a:rPr lang="en-AU" sz="2800" dirty="0" smtClean="0"/>
              <a:t> as nice as a dog</a:t>
            </a:r>
            <a:endParaRPr lang="en-AU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322170"/>
            <a:ext cx="3846503" cy="253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4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Rolypoly</a:t>
            </a:r>
            <a:r>
              <a:rPr lang="en-AU" dirty="0" smtClean="0"/>
              <a:t> Bird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 err="1" smtClean="0"/>
              <a:t>Rolypoly</a:t>
            </a:r>
            <a:r>
              <a:rPr lang="en-AU" sz="2800" dirty="0"/>
              <a:t> </a:t>
            </a:r>
            <a:r>
              <a:rPr lang="en-AU" sz="2800" dirty="0" smtClean="0"/>
              <a:t>bird as clever as a mouse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48340"/>
            <a:ext cx="3491880" cy="232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monkeys</a:t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4800" dirty="0" smtClean="0"/>
              <a:t>the monkey is funny because they </a:t>
            </a:r>
            <a:r>
              <a:rPr lang="en-AU" sz="4800" smtClean="0"/>
              <a:t>put glue </a:t>
            </a:r>
            <a:r>
              <a:rPr lang="en-AU" sz="4800" dirty="0" smtClean="0"/>
              <a:t>and funny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140968"/>
            <a:ext cx="5040559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11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143</TotalTime>
  <Words>117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Winter</vt:lpstr>
      <vt:lpstr>                                                                   The Twits            the twits                                                                              </vt:lpstr>
      <vt:lpstr>Mrs Twit </vt:lpstr>
      <vt:lpstr>Rolly Polly Bird</vt:lpstr>
      <vt:lpstr>Monkeys</vt:lpstr>
      <vt:lpstr>Mr twit</vt:lpstr>
      <vt:lpstr>Mugglewump</vt:lpstr>
      <vt:lpstr>Rolypoly Bird</vt:lpstr>
      <vt:lpstr>The monkeys   the monkey is funny because they put glue and funny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Sara PARK</dc:creator>
  <cp:lastModifiedBy>Sara PARK</cp:lastModifiedBy>
  <cp:revision>17</cp:revision>
  <dcterms:created xsi:type="dcterms:W3CDTF">2013-05-30T23:11:40Z</dcterms:created>
  <dcterms:modified xsi:type="dcterms:W3CDTF">2013-06-27T23:24:34Z</dcterms:modified>
</cp:coreProperties>
</file>