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4660"/>
  </p:normalViewPr>
  <p:slideViewPr>
    <p:cSldViewPr>
      <p:cViewPr varScale="1">
        <p:scale>
          <a:sx n="111" d="100"/>
          <a:sy n="111" d="100"/>
        </p:scale>
        <p:origin x="-165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63F78F08-52FC-4A49-A013-C00BA438B79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450D5-5536-4A7F-B36A-9D87BA9637EB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3"/>
          <p:cNvSpPr>
            <a:spLocks noGrp="1"/>
          </p:cNvSpPr>
          <p:nvPr>
            <p:ph type="title" orient="vert"/>
          </p:nvPr>
        </p:nvSpPr>
        <p:spPr/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0000FF"/>
                </a:solidFill>
                <a:latin typeface="Engravers MT" pitchFamily="18" charset="0"/>
              </a:rPr>
              <a:t>The Twits</a:t>
            </a:r>
            <a:endParaRPr lang="en-AU" sz="7200" dirty="0">
              <a:solidFill>
                <a:srgbClr val="0000FF"/>
              </a:solidFill>
              <a:latin typeface="Engravers MT" pitchFamily="18" charset="0"/>
            </a:endParaRPr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solidFill>
                  <a:srgbClr val="00CCFF"/>
                </a:solidFill>
                <a:latin typeface="FrankRuehl" pitchFamily="34" charset="-79"/>
                <a:ea typeface="Batang" pitchFamily="18" charset="-127"/>
                <a:cs typeface="FrankRuehl" pitchFamily="34" charset="-79"/>
              </a:rPr>
              <a:t>By RADIN </a:t>
            </a:r>
            <a:r>
              <a:rPr lang="en-AU" dirty="0" err="1" smtClean="0">
                <a:solidFill>
                  <a:srgbClr val="00CCFF"/>
                </a:solidFill>
                <a:latin typeface="FrankRuehl" pitchFamily="34" charset="-79"/>
                <a:ea typeface="Batang" pitchFamily="18" charset="-127"/>
                <a:cs typeface="FrankRuehl" pitchFamily="34" charset="-79"/>
              </a:rPr>
              <a:t>Torabi</a:t>
            </a:r>
            <a:endParaRPr lang="en-AU" dirty="0" smtClean="0">
              <a:solidFill>
                <a:srgbClr val="00CCFF"/>
              </a:solidFill>
              <a:latin typeface="Arial Rounded MT Bold" pitchFamily="34" charset="0"/>
              <a:ea typeface="Batang" pitchFamily="18" charset="-127"/>
              <a:cs typeface="FrankRuehl" pitchFamily="34" charset="-79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367212"/>
            <a:ext cx="1944216" cy="301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0460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>
                <a:solidFill>
                  <a:srgbClr val="3333FF"/>
                </a:solidFill>
                <a:latin typeface="Castellar" pitchFamily="18" charset="0"/>
              </a:rPr>
              <a:t>Mr Twit</a:t>
            </a:r>
            <a:endParaRPr lang="en-AU" dirty="0">
              <a:solidFill>
                <a:srgbClr val="3333FF"/>
              </a:solidFill>
              <a:latin typeface="Castellar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 rot="900000">
            <a:off x="3349521" y="921040"/>
            <a:ext cx="4658735" cy="5077623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BatangChe" pitchFamily="49" charset="-127"/>
                <a:ea typeface="BatangChe" pitchFamily="49" charset="-127"/>
              </a:rPr>
              <a:t>MR TWIT IS MEAN AS A HOG AND UGLY AS A PIG. HE EATS BIRD PIE. HE PUTS HUG TITE ON A TREE.</a:t>
            </a:r>
            <a:endParaRPr lang="en-AU" dirty="0">
              <a:latin typeface="Algerian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02" y="404664"/>
            <a:ext cx="2141550" cy="196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2722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MRS TWIT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HAS A STINKY BREATH AND A WOODEN WALKING STICK AND A GLASS EYE.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09120"/>
            <a:ext cx="2376264" cy="206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026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1238625" y="2944038"/>
            <a:ext cx="5064953" cy="1695631"/>
          </a:xfrm>
        </p:spPr>
        <p:txBody>
          <a:bodyPr/>
          <a:lstStyle/>
          <a:p>
            <a:r>
              <a:rPr lang="en-AU" dirty="0" smtClean="0"/>
              <a:t>MUGGLE WUMP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99545" y="867202"/>
            <a:ext cx="4658735" cy="4011179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IS CLEVER AS A FOX.HE PUT HUG TITE ON THE ROOF.                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861048"/>
            <a:ext cx="2910957" cy="259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5159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DEAD TREE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THE DEAD TREE IS DEAD BECAUSE IT HAS NO LEAVS.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941168"/>
            <a:ext cx="2411760" cy="154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645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ROLLY </a:t>
            </a:r>
            <a:r>
              <a:rPr lang="en-A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POLY bird</a:t>
            </a:r>
            <a:endParaRPr lang="en-A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A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IS SMART AS A FOX.</a:t>
            </a:r>
            <a:endParaRPr lang="en-A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437112"/>
            <a:ext cx="3590080" cy="239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370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135</TotalTime>
  <Words>86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Kilter</vt:lpstr>
      <vt:lpstr>The Twits</vt:lpstr>
      <vt:lpstr>Mr Twit</vt:lpstr>
      <vt:lpstr>MRS TWIT</vt:lpstr>
      <vt:lpstr>MUGGLE WUMP</vt:lpstr>
      <vt:lpstr>DEAD TREE</vt:lpstr>
      <vt:lpstr>ROLLY POLY bird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Radin TORABI</dc:creator>
  <cp:lastModifiedBy>Radin TORABI</cp:lastModifiedBy>
  <cp:revision>16</cp:revision>
  <dcterms:created xsi:type="dcterms:W3CDTF">2013-05-30T23:11:39Z</dcterms:created>
  <dcterms:modified xsi:type="dcterms:W3CDTF">2013-06-27T23:24:33Z</dcterms:modified>
</cp:coreProperties>
</file>