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pptx" ContentType="image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3300"/>
    <a:srgbClr val="FFCC00"/>
    <a:srgbClr val="99FF6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8A167-AA7C-4534-A248-5371E0B3D942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24294-B954-45E2-901E-230535E38D83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pt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800" dirty="0" smtClean="0">
                <a:solidFill>
                  <a:srgbClr val="66FF66"/>
                </a:solidFill>
                <a:latin typeface="Gill Sans Ultra Bold" pitchFamily="34" charset="0"/>
              </a:rPr>
              <a:t>The Twits</a:t>
            </a:r>
            <a:endParaRPr lang="en-AU" sz="4800" dirty="0">
              <a:solidFill>
                <a:srgbClr val="66FF66"/>
              </a:solidFill>
              <a:latin typeface="Gill Sans Ultra Bold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000" dirty="0" smtClean="0">
                <a:solidFill>
                  <a:srgbClr val="00B0F0"/>
                </a:solidFill>
                <a:latin typeface="Algerian" pitchFamily="82" charset="0"/>
              </a:rPr>
              <a:t>By Matthew White</a:t>
            </a:r>
            <a:endParaRPr lang="en-AU" sz="4000" dirty="0">
              <a:solidFill>
                <a:srgbClr val="00B0F0"/>
              </a:solidFill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696" y="2160240"/>
            <a:ext cx="2736304" cy="458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11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526112" cy="548640"/>
          </a:xfrm>
        </p:spPr>
        <p:txBody>
          <a:bodyPr/>
          <a:lstStyle/>
          <a:p>
            <a:r>
              <a:rPr lang="en-AU" sz="4800" dirty="0" smtClean="0">
                <a:solidFill>
                  <a:srgbClr val="99FF66"/>
                </a:solidFill>
                <a:latin typeface="Baskerville Old Face" pitchFamily="18" charset="0"/>
              </a:rPr>
              <a:t>The monkeys</a:t>
            </a:r>
            <a:endParaRPr lang="en-AU" sz="4800" dirty="0">
              <a:solidFill>
                <a:srgbClr val="99FF66"/>
              </a:solidFill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.The monkeys  are  smart  because  they  made  Mr Twit  and  Mrs Twit  shrink.     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221088"/>
            <a:ext cx="63367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9600" dirty="0" smtClean="0">
                <a:solidFill>
                  <a:srgbClr val="FFCC00"/>
                </a:solidFill>
                <a:latin typeface="Stencil" pitchFamily="82" charset="0"/>
              </a:rPr>
              <a:t>Mr Twit</a:t>
            </a:r>
            <a:endParaRPr lang="en-AU" sz="9600" dirty="0">
              <a:solidFill>
                <a:srgbClr val="FFCC0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7520940" cy="3579849"/>
          </a:xfrm>
        </p:spPr>
        <p:txBody>
          <a:bodyPr/>
          <a:lstStyle/>
          <a:p>
            <a:r>
              <a:rPr lang="en-AU" dirty="0" smtClean="0"/>
              <a:t>Mr Twit  is  mean  because he eats  the  birds.                                                                                                                                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61048"/>
            <a:ext cx="5760640" cy="285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5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548680"/>
            <a:ext cx="7520940" cy="548640"/>
          </a:xfrm>
        </p:spPr>
        <p:txBody>
          <a:bodyPr/>
          <a:lstStyle/>
          <a:p>
            <a:r>
              <a:rPr lang="en-AU" sz="6600" dirty="0" smtClean="0">
                <a:solidFill>
                  <a:srgbClr val="993366"/>
                </a:solidFill>
              </a:rPr>
              <a:t>Mrs twit</a:t>
            </a:r>
            <a:endParaRPr lang="en-AU" sz="6600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Mrs Twit was going by guns to kill the birds.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828092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0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76654"/>
            <a:ext cx="7125113" cy="924475"/>
          </a:xfrm>
        </p:spPr>
        <p:txBody>
          <a:bodyPr/>
          <a:lstStyle/>
          <a:p>
            <a:r>
              <a:rPr lang="en-AU" dirty="0" smtClean="0"/>
              <a:t>          </a:t>
            </a:r>
            <a:r>
              <a:rPr lang="en-AU" dirty="0" err="1" smtClean="0">
                <a:solidFill>
                  <a:schemeClr val="tx2">
                    <a:lumMod val="75000"/>
                  </a:schemeClr>
                </a:solidFill>
              </a:rPr>
              <a:t>Mugglewump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r>
              <a:rPr lang="en-AU" dirty="0" smtClean="0"/>
              <a:t> is smart because he made the furniture on the celling.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49080"/>
            <a:ext cx="7488832" cy="30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2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latin typeface="YMVictorianDots" pitchFamily="2" charset="0"/>
              </a:rPr>
              <a:t>Rolypoly</a:t>
            </a:r>
            <a:r>
              <a:rPr lang="en-AU" dirty="0" smtClean="0">
                <a:latin typeface="YMVictorianDots" pitchFamily="2" charset="0"/>
              </a:rPr>
              <a:t> bird</a:t>
            </a:r>
            <a:endParaRPr lang="en-AU" dirty="0">
              <a:latin typeface="YMVictorianDot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rolypoly</a:t>
            </a:r>
            <a:r>
              <a:rPr lang="en-AU" dirty="0" smtClean="0"/>
              <a:t> bird helped the birds because to not make them to stick on the tree.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95317" flipV="1">
            <a:off x="8883695" y="4871845"/>
            <a:ext cx="5315459" cy="457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404664"/>
            <a:ext cx="4710878" cy="287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4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152</TotalTime>
  <Words>80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Winter</vt:lpstr>
      <vt:lpstr>The Twits</vt:lpstr>
      <vt:lpstr>The monkeys</vt:lpstr>
      <vt:lpstr>Mr Twit</vt:lpstr>
      <vt:lpstr>Mrs twit</vt:lpstr>
      <vt:lpstr>          Mugglewump</vt:lpstr>
      <vt:lpstr>Rolypoly bird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Matthew WHITE</dc:creator>
  <cp:lastModifiedBy>Matthew WHITE</cp:lastModifiedBy>
  <cp:revision>20</cp:revision>
  <dcterms:created xsi:type="dcterms:W3CDTF">2013-05-30T23:11:25Z</dcterms:created>
  <dcterms:modified xsi:type="dcterms:W3CDTF">2013-06-27T23:24:33Z</dcterms:modified>
</cp:coreProperties>
</file>