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4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37742B7-F55D-48A4-A338-5F960EBF40C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472600F-9970-4243-A33B-B1C24D92FAC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6656784" cy="2569840"/>
          </a:xfrm>
        </p:spPr>
        <p:txBody>
          <a:bodyPr/>
          <a:lstStyle/>
          <a:p>
            <a:r>
              <a:rPr lang="en-AU" dirty="0" smtClean="0"/>
              <a:t>By  Logan 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1470025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 Twits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12" y="2662307"/>
            <a:ext cx="2765640" cy="382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86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MR TWIT    has bad   manners.    He   hates  </a:t>
            </a:r>
            <a:r>
              <a:rPr lang="en-AU" dirty="0"/>
              <a:t>M</a:t>
            </a:r>
            <a:r>
              <a:rPr lang="en-AU" dirty="0" smtClean="0"/>
              <a:t>rs  Twit.   He  has   a   dirty     beard.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7680960" cy="10668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AU" dirty="0" smtClean="0">
                <a:solidFill>
                  <a:srgbClr val="00B050"/>
                </a:solidFill>
                <a:latin typeface="Algerian" pitchFamily="82" charset="0"/>
              </a:rPr>
              <a:t>MR TWIT</a:t>
            </a:r>
            <a:endParaRPr lang="en-AU" dirty="0">
              <a:solidFill>
                <a:srgbClr val="00B050"/>
              </a:solidFill>
              <a:latin typeface="Algerian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295594"/>
            <a:ext cx="4968552" cy="439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0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Mrs  Twit  hates  Mr   Twit   because he does nasty and dirty tricks to Mrs </a:t>
            </a:r>
            <a:r>
              <a:rPr lang="en-AU" dirty="0" err="1" smtClean="0"/>
              <a:t>Twit.s</a:t>
            </a:r>
            <a:r>
              <a:rPr lang="en-AU" dirty="0" smtClean="0"/>
              <a:t>    Mrs   Twit   and     Mr    Twit    hate  each   other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Mrs  Twit </a:t>
            </a:r>
            <a:endParaRPr lang="en-A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55" y="2420888"/>
            <a:ext cx="4203290" cy="424847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168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122</TotalTime>
  <Words>48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Mylar</vt:lpstr>
      <vt:lpstr>The  Twits</vt:lpstr>
      <vt:lpstr>MR TWIT</vt:lpstr>
      <vt:lpstr>Mrs  Twit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Twits</dc:title>
  <dc:creator>Logan WINTER</dc:creator>
  <cp:lastModifiedBy>Karen Cunningham</cp:lastModifiedBy>
  <cp:revision>12</cp:revision>
  <dcterms:created xsi:type="dcterms:W3CDTF">2013-05-30T23:15:18Z</dcterms:created>
  <dcterms:modified xsi:type="dcterms:W3CDTF">2013-06-27T23:24:33Z</dcterms:modified>
</cp:coreProperties>
</file>