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A047C"/>
    <a:srgbClr val="66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55AA-6BF4-4F70-A464-728937E960D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1C6-CFFF-42B3-AF36-D92A4F82F390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55AA-6BF4-4F70-A464-728937E960D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1C6-CFFF-42B3-AF36-D92A4F82F39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55AA-6BF4-4F70-A464-728937E960D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1C6-CFFF-42B3-AF36-D92A4F82F39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55AA-6BF4-4F70-A464-728937E960D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1C6-CFFF-42B3-AF36-D92A4F82F39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55AA-6BF4-4F70-A464-728937E960D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1C6-CFFF-42B3-AF36-D92A4F82F390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55AA-6BF4-4F70-A464-728937E960D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1C6-CFFF-42B3-AF36-D92A4F82F39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55AA-6BF4-4F70-A464-728937E960D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1C6-CFFF-42B3-AF36-D92A4F82F39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55AA-6BF4-4F70-A464-728937E960D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1C6-CFFF-42B3-AF36-D92A4F82F39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55AA-6BF4-4F70-A464-728937E960D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1C6-CFFF-42B3-AF36-D92A4F82F39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55AA-6BF4-4F70-A464-728937E960D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1C6-CFFF-42B3-AF36-D92A4F82F39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55AA-6BF4-4F70-A464-728937E960D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EC631C6-CFFF-42B3-AF36-D92A4F82F390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1E55AA-6BF4-4F70-A464-728937E960D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C631C6-CFFF-42B3-AF36-D92A4F82F390}" type="slidenum">
              <a:rPr lang="en-AU" smtClean="0"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3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00CC"/>
                </a:solidFill>
                <a:latin typeface="Arial Rounded MT Bold" pitchFamily="34" charset="0"/>
              </a:rPr>
              <a:t>The Twits</a:t>
            </a:r>
            <a:endParaRPr lang="en-AU" dirty="0">
              <a:solidFill>
                <a:srgbClr val="0000CC"/>
              </a:solidFill>
              <a:latin typeface="Arial Rounded MT Bold" pitchFamily="34" charset="0"/>
            </a:endParaRPr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6600CC"/>
                </a:solidFill>
                <a:latin typeface="Bauhaus 93" pitchFamily="82" charset="0"/>
              </a:rPr>
              <a:t>BY EADIE ANDERSON</a:t>
            </a:r>
            <a:endParaRPr lang="en-AU" dirty="0">
              <a:solidFill>
                <a:srgbClr val="6600CC"/>
              </a:solidFill>
              <a:latin typeface="Bauhaus 93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980728"/>
            <a:ext cx="3422675" cy="535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3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err="1" smtClean="0">
                <a:solidFill>
                  <a:srgbClr val="0A047C"/>
                </a:solidFill>
                <a:latin typeface="Agency FB" pitchFamily="34" charset="0"/>
              </a:rPr>
              <a:t>Rolypoly</a:t>
            </a:r>
            <a:r>
              <a:rPr lang="en-AU" dirty="0" smtClean="0">
                <a:solidFill>
                  <a:srgbClr val="0A047C"/>
                </a:solidFill>
                <a:latin typeface="Agency FB" pitchFamily="34" charset="0"/>
              </a:rPr>
              <a:t> Bird</a:t>
            </a:r>
            <a:endParaRPr lang="en-AU" dirty="0">
              <a:solidFill>
                <a:srgbClr val="0A047C"/>
              </a:solidFill>
              <a:latin typeface="Agency FB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/>
          <a:lstStyle/>
          <a:p>
            <a:r>
              <a:rPr lang="en-AU" dirty="0" err="1" smtClean="0"/>
              <a:t>Roly</a:t>
            </a:r>
            <a:r>
              <a:rPr lang="en-AU" dirty="0" smtClean="0"/>
              <a:t> poly bird saves the day with </a:t>
            </a:r>
            <a:r>
              <a:rPr lang="en-AU" dirty="0" err="1" smtClean="0"/>
              <a:t>Mugglewump</a:t>
            </a:r>
            <a:r>
              <a:rPr lang="en-AU" dirty="0" smtClean="0"/>
              <a:t>. </a:t>
            </a:r>
            <a:r>
              <a:rPr lang="en-AU" dirty="0" err="1" smtClean="0"/>
              <a:t>RolypolyBird</a:t>
            </a:r>
            <a:r>
              <a:rPr lang="en-AU" dirty="0" smtClean="0"/>
              <a:t> is my favourite in my book. But </a:t>
            </a:r>
            <a:r>
              <a:rPr lang="en-AU" dirty="0" err="1"/>
              <a:t>R</a:t>
            </a:r>
            <a:r>
              <a:rPr lang="en-AU" dirty="0" err="1" smtClean="0"/>
              <a:t>olypoly</a:t>
            </a:r>
            <a:r>
              <a:rPr lang="en-AU" dirty="0" smtClean="0"/>
              <a:t> bird, he’s as brave as a dragon. And so clever!</a:t>
            </a: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186" y="3140969"/>
            <a:ext cx="4896544" cy="342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16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 </a:t>
            </a:r>
            <a:r>
              <a:rPr lang="en-AU" dirty="0" smtClean="0">
                <a:solidFill>
                  <a:srgbClr val="66FFFF"/>
                </a:solidFill>
                <a:latin typeface="Forte" pitchFamily="66" charset="0"/>
              </a:rPr>
              <a:t>The Monkeys</a:t>
            </a:r>
            <a:endParaRPr lang="en-AU" dirty="0">
              <a:solidFill>
                <a:srgbClr val="66FFFF"/>
              </a:solidFill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monkeys  glue the twits home upside down! Ha! Ha! Ha! So funny! Also save the day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4943"/>
            <a:ext cx="9144000" cy="410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27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Edwardian Script ITC" pitchFamily="66" charset="0"/>
              </a:rPr>
              <a:t>Mrs </a:t>
            </a:r>
            <a:r>
              <a:rPr lang="en-AU" dirty="0">
                <a:solidFill>
                  <a:schemeClr val="accent1">
                    <a:lumMod val="40000"/>
                    <a:lumOff val="60000"/>
                  </a:schemeClr>
                </a:solidFill>
                <a:latin typeface="Edwardian Script ITC" pitchFamily="66" charset="0"/>
              </a:rPr>
              <a:t>T</a:t>
            </a:r>
            <a:r>
              <a:rPr lang="en-A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Edwardian Script ITC" pitchFamily="66" charset="0"/>
              </a:rPr>
              <a:t>wit </a:t>
            </a:r>
            <a:endParaRPr lang="en-AU" dirty="0">
              <a:solidFill>
                <a:schemeClr val="accent1">
                  <a:lumMod val="40000"/>
                  <a:lumOff val="60000"/>
                </a:schemeClr>
              </a:solidFill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64975"/>
            <a:ext cx="8229600" cy="4389120"/>
          </a:xfrm>
        </p:spPr>
        <p:txBody>
          <a:bodyPr/>
          <a:lstStyle/>
          <a:p>
            <a:r>
              <a:rPr lang="en-AU" dirty="0" smtClean="0"/>
              <a:t>Watch out! This one’s crazy Mrs Twit is a boom </a:t>
            </a:r>
            <a:r>
              <a:rPr lang="en-AU" dirty="0" err="1" smtClean="0"/>
              <a:t>whats</a:t>
            </a:r>
            <a:r>
              <a:rPr lang="en-AU" dirty="0" smtClean="0"/>
              <a:t> more? She has a glass eye.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212976"/>
            <a:ext cx="4276051" cy="350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6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chemeClr val="accent2">
                    <a:lumMod val="75000"/>
                  </a:schemeClr>
                </a:solidFill>
                <a:latin typeface="Castellar" pitchFamily="18" charset="0"/>
              </a:rPr>
              <a:t>Mr twit</a:t>
            </a:r>
            <a:endParaRPr lang="en-AU" dirty="0">
              <a:solidFill>
                <a:schemeClr val="accent2">
                  <a:lumMod val="75000"/>
                </a:schemeClr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Mr twit hates Mrs twit. He also is mean to birds. Did you know that?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212976"/>
            <a:ext cx="4248472" cy="26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41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err="1" smtClean="0">
                <a:solidFill>
                  <a:schemeClr val="bg2">
                    <a:lumMod val="50000"/>
                  </a:schemeClr>
                </a:solidFill>
                <a:latin typeface="Freestyle Script" pitchFamily="66" charset="0"/>
              </a:rPr>
              <a:t>Mugglewump</a:t>
            </a:r>
            <a:endParaRPr lang="en-AU" dirty="0">
              <a:solidFill>
                <a:schemeClr val="bg2">
                  <a:lumMod val="50000"/>
                </a:schemeClr>
              </a:solidFill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Mugglewump</a:t>
            </a:r>
            <a:r>
              <a:rPr lang="en-AU" dirty="0" smtClean="0"/>
              <a:t> is no good at helping the birds. 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348880"/>
            <a:ext cx="334879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81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116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The Twits</vt:lpstr>
      <vt:lpstr>Rolypoly Bird</vt:lpstr>
      <vt:lpstr> The Monkeys</vt:lpstr>
      <vt:lpstr>Mrs Twit </vt:lpstr>
      <vt:lpstr>Mr twit</vt:lpstr>
      <vt:lpstr>Mugglewump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Eadie ANDERSON</dc:creator>
  <cp:lastModifiedBy>Eadie ANDERSON</cp:lastModifiedBy>
  <cp:revision>13</cp:revision>
  <dcterms:created xsi:type="dcterms:W3CDTF">2013-05-30T23:15:39Z</dcterms:created>
  <dcterms:modified xsi:type="dcterms:W3CDTF">2013-06-27T23:24:37Z</dcterms:modified>
</cp:coreProperties>
</file>