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pptx" ContentType="image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1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66FF66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6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435E18-E0F7-4DF5-A3C9-A96F170FE6A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1BB3B-6F0C-43A2-9B94-957BCE14CF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3301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BB3B-6F0C-43A2-9B94-957BCE14CF83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1731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84DA0EA5-104B-45B6-B9B3-07FA2332C048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45BA-9733-4E28-975C-A383666996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A0EA5-104B-45B6-B9B3-07FA2332C048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45BA-9733-4E28-975C-A383666996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A0EA5-104B-45B6-B9B3-07FA2332C048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45BA-9733-4E28-975C-A383666996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A0EA5-104B-45B6-B9B3-07FA2332C048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45BA-9733-4E28-975C-A383666996CD}" type="slidenum">
              <a:rPr lang="en-AU" smtClean="0"/>
              <a:t>‹#›</a:t>
            </a:fld>
            <a:endParaRPr lang="en-A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A0EA5-104B-45B6-B9B3-07FA2332C048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45BA-9733-4E28-975C-A383666996CD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A0EA5-104B-45B6-B9B3-07FA2332C048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45BA-9733-4E28-975C-A383666996CD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A0EA5-104B-45B6-B9B3-07FA2332C048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45BA-9733-4E28-975C-A383666996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A0EA5-104B-45B6-B9B3-07FA2332C048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45BA-9733-4E28-975C-A383666996CD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A0EA5-104B-45B6-B9B3-07FA2332C048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45BA-9733-4E28-975C-A383666996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A0EA5-104B-45B6-B9B3-07FA2332C048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45BA-9733-4E28-975C-A383666996CD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A0EA5-104B-45B6-B9B3-07FA2332C048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45BA-9733-4E28-975C-A383666996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4DA0EA5-104B-45B6-B9B3-07FA2332C048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62945BA-9733-4E28-975C-A383666996CD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ptx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403648" y="1772816"/>
            <a:ext cx="6400800" cy="1295400"/>
          </a:xfrm>
        </p:spPr>
        <p:txBody>
          <a:bodyPr>
            <a:normAutofit/>
          </a:bodyPr>
          <a:lstStyle/>
          <a:p>
            <a:r>
              <a:rPr lang="en-AU" sz="6600" dirty="0" smtClean="0">
                <a:solidFill>
                  <a:srgbClr val="66FF66"/>
                </a:solidFill>
                <a:latin typeface="David" pitchFamily="34" charset="-79"/>
                <a:cs typeface="David" pitchFamily="34" charset="-79"/>
              </a:rPr>
              <a:t>The Twits</a:t>
            </a:r>
            <a:endParaRPr lang="en-AU" sz="6600" dirty="0">
              <a:solidFill>
                <a:srgbClr val="66FF66"/>
              </a:solidFill>
              <a:latin typeface="David" pitchFamily="34" charset="-79"/>
              <a:cs typeface="David" pitchFamily="34" charset="-79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AU" sz="2400" dirty="0" smtClean="0">
                <a:solidFill>
                  <a:srgbClr val="FF6699"/>
                </a:solidFill>
              </a:rPr>
              <a:t>By Chloe </a:t>
            </a:r>
            <a:endParaRPr lang="en-AU" sz="2400" dirty="0">
              <a:solidFill>
                <a:srgbClr val="FF6699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9" y="3717032"/>
            <a:ext cx="151216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5101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6699"/>
                </a:solidFill>
              </a:rPr>
              <a:t>Mrs twit</a:t>
            </a:r>
            <a:endParaRPr lang="en-AU" dirty="0">
              <a:solidFill>
                <a:srgbClr val="FF66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2420888"/>
            <a:ext cx="6400800" cy="3048001"/>
          </a:xfrm>
        </p:spPr>
        <p:txBody>
          <a:bodyPr/>
          <a:lstStyle/>
          <a:p>
            <a:pPr indent="0">
              <a:buNone/>
            </a:pPr>
            <a:r>
              <a:rPr lang="en-AU" dirty="0" smtClean="0">
                <a:solidFill>
                  <a:srgbClr val="7030A0"/>
                </a:solidFill>
              </a:rPr>
              <a:t>Mrs Twit is mean to Mr Twit.  They both look ugly. Mr Twit has a crooked walking stick. She has a glass eye. She plays tricks on her husband.</a:t>
            </a:r>
            <a:endParaRPr lang="en-AU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685664"/>
            <a:ext cx="3104788" cy="1872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26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err="1" smtClean="0"/>
              <a:t>Rolypoly</a:t>
            </a:r>
            <a:r>
              <a:rPr lang="en-AU" dirty="0" smtClean="0"/>
              <a:t> bird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err="1" smtClean="0"/>
              <a:t>Rolypoly</a:t>
            </a:r>
            <a:r>
              <a:rPr lang="en-AU" dirty="0" smtClean="0"/>
              <a:t> bird is smart and brave because he saved the day by putting the glue on the roof.</a:t>
            </a:r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965" y="1916832"/>
            <a:ext cx="15231891" cy="60486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766" y="4127500"/>
            <a:ext cx="1872208" cy="1559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6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Mugglewump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en-AU" dirty="0" err="1" smtClean="0"/>
              <a:t>Muggle</a:t>
            </a:r>
            <a:r>
              <a:rPr lang="en-AU" dirty="0" smtClean="0"/>
              <a:t> </a:t>
            </a:r>
            <a:r>
              <a:rPr lang="en-AU" dirty="0" err="1" smtClean="0"/>
              <a:t>wump</a:t>
            </a:r>
            <a:r>
              <a:rPr lang="en-AU" dirty="0" smtClean="0"/>
              <a:t> is clever because he is smart.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852937"/>
            <a:ext cx="5065505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45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err="1" smtClean="0"/>
              <a:t>Muggle</a:t>
            </a:r>
            <a:r>
              <a:rPr lang="en-AU" dirty="0" smtClean="0"/>
              <a:t> </a:t>
            </a:r>
            <a:r>
              <a:rPr lang="en-AU" dirty="0" err="1" smtClean="0"/>
              <a:t>wump</a:t>
            </a:r>
            <a:r>
              <a:rPr lang="en-AU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MUGGLE WUMP IS VERY CLEVER.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861049"/>
            <a:ext cx="5184576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65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indent="0">
              <a:buNone/>
            </a:pPr>
            <a:r>
              <a:rPr lang="en-AU" dirty="0">
                <a:solidFill>
                  <a:srgbClr val="7030A0"/>
                </a:solidFill>
              </a:rPr>
              <a:t> </a:t>
            </a:r>
            <a:r>
              <a:rPr lang="en-AU" dirty="0" smtClean="0">
                <a:solidFill>
                  <a:srgbClr val="7030A0"/>
                </a:solidFill>
              </a:rPr>
              <a:t>Mr Twit is as mean as a bee and as mean as a monster. </a:t>
            </a:r>
          </a:p>
          <a:p>
            <a:pPr indent="0">
              <a:buNone/>
            </a:pP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6699"/>
                </a:solidFill>
              </a:rPr>
              <a:t>Mr twit</a:t>
            </a:r>
            <a:endParaRPr lang="en-AU" dirty="0">
              <a:solidFill>
                <a:srgbClr val="FF6699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lvl="2"/>
            <a:r>
              <a:rPr lang="en-AU" sz="3600" dirty="0" smtClean="0"/>
              <a:t>By </a:t>
            </a:r>
            <a:r>
              <a:rPr lang="en-AU" sz="3600" dirty="0" err="1" smtClean="0"/>
              <a:t>chloe</a:t>
            </a:r>
            <a:endParaRPr lang="en-AU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429000"/>
            <a:ext cx="2016224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39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</TotalTime>
  <Words>100</Words>
  <Application>Microsoft Office PowerPoint</Application>
  <PresentationFormat>On-screen Show (4:3)</PresentationFormat>
  <Paragraphs>14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Couture</vt:lpstr>
      <vt:lpstr>The Twits</vt:lpstr>
      <vt:lpstr>Mrs twit</vt:lpstr>
      <vt:lpstr>Rolypoly bird</vt:lpstr>
      <vt:lpstr>Mugglewump</vt:lpstr>
      <vt:lpstr>Muggle wump </vt:lpstr>
      <vt:lpstr>Mr twit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Twit</dc:title>
  <dc:creator>Chloe ZHUANG</dc:creator>
  <cp:lastModifiedBy>Chloe ZHUANG</cp:lastModifiedBy>
  <cp:revision>19</cp:revision>
  <dcterms:created xsi:type="dcterms:W3CDTF">2013-05-30T23:12:03Z</dcterms:created>
  <dcterms:modified xsi:type="dcterms:W3CDTF">2013-06-27T23:24:35Z</dcterms:modified>
</cp:coreProperties>
</file>