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C0DC2-8114-4019-ABD8-9EDABED70C75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E8170-80AC-4782-BBC4-70B1D7A392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6152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E8170-80AC-4782-BBC4-70B1D7A3920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179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EEA95-45AB-4B2C-BC43-B5AB70B59559}" type="datetimeFigureOut">
              <a:rPr lang="en-AU" smtClean="0"/>
              <a:t>28/06/2013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2986-B43F-4100-B6B8-B315F4A75960}" type="slidenum">
              <a:rPr lang="en-AU" smtClean="0"/>
              <a:t>‹#›</a:t>
            </a:fld>
            <a:endParaRPr lang="en-A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en-AU" dirty="0" smtClean="0"/>
              <a:t>The Twits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5576" y="501317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By </a:t>
            </a:r>
            <a:r>
              <a:rPr lang="en-AU" dirty="0" err="1" smtClean="0"/>
              <a:t>Cammy</a:t>
            </a:r>
            <a:r>
              <a:rPr lang="en-AU" dirty="0" smtClean="0"/>
              <a:t> Nelson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204864"/>
            <a:ext cx="410958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6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Mr  Twit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657" y="4941168"/>
            <a:ext cx="7125112" cy="1565702"/>
          </a:xfrm>
        </p:spPr>
        <p:txBody>
          <a:bodyPr/>
          <a:lstStyle/>
          <a:p>
            <a:r>
              <a:rPr lang="en-AU" dirty="0" smtClean="0"/>
              <a:t>Mr Twit had a dirty beard. 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4058317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9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88641"/>
            <a:ext cx="7117178" cy="936104"/>
          </a:xfrm>
        </p:spPr>
        <p:txBody>
          <a:bodyPr/>
          <a:lstStyle/>
          <a:p>
            <a:pPr algn="ctr"/>
            <a:r>
              <a:rPr lang="en-AU" dirty="0" smtClean="0"/>
              <a:t>Mrs  Twit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AU" dirty="0" smtClean="0"/>
          </a:p>
          <a:p>
            <a:pPr algn="l"/>
            <a:endParaRPr lang="en-AU" dirty="0"/>
          </a:p>
          <a:p>
            <a:pPr algn="l"/>
            <a:endParaRPr lang="en-AU" dirty="0" smtClean="0"/>
          </a:p>
          <a:p>
            <a:pPr algn="l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534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76</TotalTime>
  <Words>17</Words>
  <Application>Microsoft Office PowerPoint</Application>
  <PresentationFormat>On-screen Show (4:3)</PresentationFormat>
  <Paragraphs>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Summer</vt:lpstr>
      <vt:lpstr>The Twits</vt:lpstr>
      <vt:lpstr>Mr  Twit</vt:lpstr>
      <vt:lpstr>Mrs  Twit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Twits</dc:title>
  <dc:creator>Cammy NELSON</dc:creator>
  <cp:lastModifiedBy>Cammy NELSON</cp:lastModifiedBy>
  <cp:revision>10</cp:revision>
  <dcterms:created xsi:type="dcterms:W3CDTF">2013-06-13T23:29:48Z</dcterms:created>
  <dcterms:modified xsi:type="dcterms:W3CDTF">2013-06-27T23:24:33Z</dcterms:modified>
</cp:coreProperties>
</file>