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CC00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9EA783D-E43E-46A8-B7AF-E507B7156C04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ADBDD42-C05F-465E-B997-25A79ECD7F8E}" type="slidenum">
              <a:rPr lang="en-AU" smtClean="0"/>
              <a:t>‹#›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>
                <a:solidFill>
                  <a:srgbClr val="00CCFF"/>
                </a:solidFill>
                <a:latin typeface="Algerian" pitchFamily="82" charset="0"/>
              </a:rPr>
              <a:t>By Andrea Emily </a:t>
            </a:r>
            <a:r>
              <a:rPr lang="en-AU" sz="3600" dirty="0" err="1">
                <a:solidFill>
                  <a:srgbClr val="00CCFF"/>
                </a:solidFill>
                <a:latin typeface="Algerian" pitchFamily="82" charset="0"/>
              </a:rPr>
              <a:t>O</a:t>
            </a:r>
            <a:r>
              <a:rPr lang="en-AU" sz="3600" dirty="0" err="1" smtClean="0">
                <a:solidFill>
                  <a:srgbClr val="00CCFF"/>
                </a:solidFill>
                <a:latin typeface="Algerian" pitchFamily="82" charset="0"/>
              </a:rPr>
              <a:t>ng</a:t>
            </a:r>
            <a:endParaRPr lang="en-AU" sz="3600" dirty="0">
              <a:solidFill>
                <a:srgbClr val="00CCFF"/>
              </a:solidFill>
              <a:latin typeface="Algerian" pitchFamily="82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dirty="0">
                <a:solidFill>
                  <a:srgbClr val="CC00FF"/>
                </a:solidFill>
                <a:latin typeface="Algerian" pitchFamily="82" charset="0"/>
              </a:rPr>
              <a:t> </a:t>
            </a:r>
            <a:r>
              <a:rPr lang="en-AU" sz="6000" dirty="0" smtClean="0">
                <a:solidFill>
                  <a:srgbClr val="CC00FF"/>
                </a:solidFill>
                <a:latin typeface="BatangChe" pitchFamily="49" charset="-127"/>
                <a:ea typeface="BatangChe" pitchFamily="49" charset="-127"/>
              </a:rPr>
              <a:t>the Twits</a:t>
            </a:r>
            <a:endParaRPr lang="en-AU" sz="6000" dirty="0">
              <a:solidFill>
                <a:srgbClr val="CC00FF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429000"/>
            <a:ext cx="2344575" cy="327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5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Mr Twit is very mean because he tricks his wife Mr Twit has a smelly body.</a:t>
            </a:r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Mr Twit</a:t>
            </a:r>
            <a:endParaRPr lang="en-AU" dirty="0">
              <a:solidFill>
                <a:schemeClr val="tx2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72262"/>
            <a:ext cx="2952328" cy="244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07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780108"/>
          </a:xfrm>
        </p:spPr>
        <p:txBody>
          <a:bodyPr/>
          <a:lstStyle/>
          <a:p>
            <a:r>
              <a:rPr lang="en-AU" dirty="0" err="1" smtClean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RolyPoly</a:t>
            </a:r>
            <a:r>
              <a:rPr lang="en-AU" dirty="0" smtClean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 Bird</a:t>
            </a:r>
            <a:br>
              <a:rPr lang="en-AU" dirty="0" smtClean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</a:br>
            <a:endParaRPr lang="en-AU" dirty="0">
              <a:solidFill>
                <a:srgbClr val="7030A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1505" y="1844824"/>
            <a:ext cx="6400800" cy="3240360"/>
          </a:xfrm>
        </p:spPr>
        <p:txBody>
          <a:bodyPr/>
          <a:lstStyle/>
          <a:p>
            <a:r>
              <a:rPr lang="en-AU" dirty="0" err="1" smtClean="0"/>
              <a:t>RolyPoly</a:t>
            </a:r>
            <a:r>
              <a:rPr lang="en-AU" dirty="0" smtClean="0"/>
              <a:t> Bird is smart and brave because he saved the day by putting glue on the roof.				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346247" y="2780928"/>
            <a:ext cx="4025613" cy="244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17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Mrs Twit put’s an glass eye and she’s very mean and ugly.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3">
                    <a:lumMod val="50000"/>
                  </a:schemeClr>
                </a:solidFill>
                <a:latin typeface="Algerian" pitchFamily="82" charset="0"/>
              </a:rPr>
              <a:t>Mrs Twit</a:t>
            </a:r>
            <a:endParaRPr lang="en-AU" dirty="0">
              <a:solidFill>
                <a:schemeClr val="accent3">
                  <a:lumMod val="50000"/>
                </a:schemeClr>
              </a:solidFill>
              <a:latin typeface="Algerian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140968"/>
            <a:ext cx="3528392" cy="358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7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900FF"/>
                </a:solidFill>
              </a:rPr>
              <a:t>Mr Twit and Mrs are very  mean to each other.</a:t>
            </a:r>
            <a:endParaRPr lang="en-AU" dirty="0">
              <a:solidFill>
                <a:srgbClr val="9900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Mrs Twit and Mr Twit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759065"/>
            <a:ext cx="3888432" cy="291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09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solidFill>
                  <a:schemeClr val="bg1">
                    <a:lumMod val="50000"/>
                  </a:schemeClr>
                </a:solidFill>
              </a:rPr>
              <a:t>Mugglewump</a:t>
            </a:r>
            <a:r>
              <a:rPr lang="en-AU" dirty="0" smtClean="0">
                <a:solidFill>
                  <a:schemeClr val="bg1">
                    <a:lumMod val="50000"/>
                  </a:schemeClr>
                </a:solidFill>
              </a:rPr>
              <a:t> is clever because he is smart.</a:t>
            </a:r>
            <a:endParaRPr lang="en-A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Mugglewump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690757" y="3828180"/>
            <a:ext cx="4669806" cy="272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38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155</TotalTime>
  <Words>86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 the Twits</vt:lpstr>
      <vt:lpstr>Mr Twit</vt:lpstr>
      <vt:lpstr>RolyPoly Bird </vt:lpstr>
      <vt:lpstr>Mrs Twit</vt:lpstr>
      <vt:lpstr>Mrs Twit and Mr Twit</vt:lpstr>
      <vt:lpstr>Mugglewump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Andrea ONG</dc:creator>
  <cp:lastModifiedBy>Andrea ONG</cp:lastModifiedBy>
  <cp:revision>16</cp:revision>
  <dcterms:created xsi:type="dcterms:W3CDTF">2013-05-30T23:14:19Z</dcterms:created>
  <dcterms:modified xsi:type="dcterms:W3CDTF">2013-06-27T23:24:35Z</dcterms:modified>
</cp:coreProperties>
</file>