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3399"/>
    <a:srgbClr val="0000FF"/>
    <a:srgbClr val="00CC66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6A26-B57D-4FC0-A106-7D7825104043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7FC7-A9E3-45AE-9864-6CFE14D6149C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6A26-B57D-4FC0-A106-7D7825104043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7FC7-A9E3-45AE-9864-6CFE14D6149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6A26-B57D-4FC0-A106-7D7825104043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7FC7-A9E3-45AE-9864-6CFE14D6149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6A26-B57D-4FC0-A106-7D7825104043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7FC7-A9E3-45AE-9864-6CFE14D6149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6A26-B57D-4FC0-A106-7D7825104043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7FC7-A9E3-45AE-9864-6CFE14D6149C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6A26-B57D-4FC0-A106-7D7825104043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7FC7-A9E3-45AE-9864-6CFE14D6149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6A26-B57D-4FC0-A106-7D7825104043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7FC7-A9E3-45AE-9864-6CFE14D6149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6A26-B57D-4FC0-A106-7D7825104043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0C7FC7-A9E3-45AE-9864-6CFE14D6149C}" type="slidenum">
              <a:rPr lang="en-AU" smtClean="0"/>
              <a:t>‹#›</a:t>
            </a:fld>
            <a:endParaRPr lang="en-A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6A26-B57D-4FC0-A106-7D7825104043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7FC7-A9E3-45AE-9864-6CFE14D6149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6A26-B57D-4FC0-A106-7D7825104043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9E0C7FC7-A9E3-45AE-9864-6CFE14D6149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E0316A26-B57D-4FC0-A106-7D7825104043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7FC7-A9E3-45AE-9864-6CFE14D6149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0316A26-B57D-4FC0-A106-7D7825104043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E0C7FC7-A9E3-45AE-9864-6CFE14D6149C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7200" dirty="0" smtClean="0">
                <a:solidFill>
                  <a:srgbClr val="0000FF"/>
                </a:solidFill>
                <a:latin typeface="Berlin Sans FB Demi" pitchFamily="34" charset="0"/>
              </a:rPr>
              <a:t>The Twits</a:t>
            </a:r>
            <a:endParaRPr lang="en-AU" sz="7200" dirty="0">
              <a:solidFill>
                <a:srgbClr val="0000FF"/>
              </a:solidFill>
              <a:latin typeface="Berlin Sans FB Demi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9552" y="1610207"/>
            <a:ext cx="7467600" cy="4525963"/>
          </a:xfrm>
        </p:spPr>
        <p:txBody>
          <a:bodyPr/>
          <a:lstStyle/>
          <a:p>
            <a:r>
              <a:rPr lang="en-AU" sz="6600" dirty="0" smtClean="0">
                <a:solidFill>
                  <a:srgbClr val="66FF66"/>
                </a:solidFill>
                <a:latin typeface="Kahootz Fire Outline" pitchFamily="18" charset="0"/>
              </a:rPr>
              <a:t>By Andre</a:t>
            </a:r>
          </a:p>
          <a:p>
            <a:endParaRPr lang="en-AU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476498"/>
            <a:ext cx="2332834" cy="3616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339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9196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9600" dirty="0" err="1" smtClean="0">
                <a:solidFill>
                  <a:srgbClr val="00CC66"/>
                </a:solidFill>
                <a:latin typeface="Kahootz Fatty" pitchFamily="18" charset="0"/>
              </a:rPr>
              <a:t>MrTwit</a:t>
            </a:r>
            <a:endParaRPr lang="en-AU" sz="9600" dirty="0">
              <a:solidFill>
                <a:srgbClr val="00CC66"/>
              </a:solidFill>
              <a:latin typeface="Kahootz Fatty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AU" sz="4800" dirty="0" smtClean="0"/>
              <a:t>Mr Twit is as ugly as a monster. Mr  Twit is as mean as a fox. He has a dirty beard.</a:t>
            </a:r>
            <a:endParaRPr lang="en-AU" sz="4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933055"/>
            <a:ext cx="2861235" cy="2155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19994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4400" dirty="0" err="1" smtClean="0">
                <a:solidFill>
                  <a:srgbClr val="0000FF"/>
                </a:solidFill>
                <a:latin typeface="Algerian" pitchFamily="82" charset="0"/>
              </a:rPr>
              <a:t>Mugglewump</a:t>
            </a:r>
            <a:endParaRPr lang="en-AU" sz="4400" dirty="0">
              <a:solidFill>
                <a:srgbClr val="0000FF"/>
              </a:solidFill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556792"/>
            <a:ext cx="7467600" cy="4525963"/>
          </a:xfrm>
        </p:spPr>
        <p:txBody>
          <a:bodyPr/>
          <a:lstStyle/>
          <a:p>
            <a:r>
              <a:rPr lang="en-AU" dirty="0" err="1" smtClean="0">
                <a:latin typeface="Calisto MT" pitchFamily="18" charset="0"/>
              </a:rPr>
              <a:t>Mugglewump</a:t>
            </a:r>
            <a:r>
              <a:rPr lang="en-AU" dirty="0" smtClean="0">
                <a:latin typeface="Calisto MT" pitchFamily="18" charset="0"/>
              </a:rPr>
              <a:t> is as smart as a fox.</a:t>
            </a:r>
          </a:p>
          <a:p>
            <a:pPr lvl="0"/>
            <a:r>
              <a:rPr lang="en-AU" sz="3200" dirty="0" err="1">
                <a:solidFill>
                  <a:prstClr val="white"/>
                </a:solidFill>
                <a:latin typeface="Calisto MT" pitchFamily="18" charset="0"/>
              </a:rPr>
              <a:t>Mugglewump</a:t>
            </a:r>
            <a:r>
              <a:rPr lang="en-AU" sz="3200" dirty="0">
                <a:solidFill>
                  <a:prstClr val="white"/>
                </a:solidFill>
                <a:latin typeface="Calisto MT" pitchFamily="18" charset="0"/>
              </a:rPr>
              <a:t> is as cool as a </a:t>
            </a:r>
            <a:r>
              <a:rPr lang="en-AU" sz="3200" dirty="0" smtClean="0">
                <a:solidFill>
                  <a:prstClr val="white"/>
                </a:solidFill>
                <a:latin typeface="Calisto MT" pitchFamily="18" charset="0"/>
              </a:rPr>
              <a:t>crocodile.</a:t>
            </a:r>
            <a:endParaRPr lang="en-AU" sz="3200" dirty="0">
              <a:solidFill>
                <a:prstClr val="white"/>
              </a:solidFill>
              <a:latin typeface="Calisto MT" pitchFamily="18" charset="0"/>
            </a:endParaRPr>
          </a:p>
          <a:p>
            <a:endParaRPr lang="en-AU" sz="3200" dirty="0">
              <a:latin typeface="Calisto MT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9512" y="2069178"/>
            <a:ext cx="74888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lvl="0" algn="ctr">
              <a:spcBef>
                <a:spcPct val="20000"/>
              </a:spcBef>
              <a:buClr>
                <a:srgbClr val="6EA0B0"/>
              </a:buClr>
              <a:buSzPct val="80000"/>
            </a:pPr>
            <a:endParaRPr lang="en-AU" sz="3200" dirty="0">
              <a:solidFill>
                <a:prstClr val="white"/>
              </a:solidFill>
              <a:latin typeface="Calisto MT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3329524"/>
            <a:ext cx="4824536" cy="2815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51310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AU" sz="9600" dirty="0" smtClean="0">
                <a:solidFill>
                  <a:srgbClr val="FFFF66"/>
                </a:solidFill>
                <a:latin typeface="Cooper Black" pitchFamily="18" charset="0"/>
              </a:rPr>
              <a:t>Mrs Twit</a:t>
            </a:r>
            <a:endParaRPr lang="en-AU" sz="9600" dirty="0">
              <a:solidFill>
                <a:srgbClr val="FFFF66"/>
              </a:solidFill>
              <a:latin typeface="Cooper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 smtClean="0"/>
              <a:t>MrsTwit</a:t>
            </a:r>
            <a:r>
              <a:rPr lang="en-AU" dirty="0" smtClean="0"/>
              <a:t> is as </a:t>
            </a:r>
            <a:r>
              <a:rPr lang="en-AU" dirty="0" err="1" smtClean="0"/>
              <a:t>dum</a:t>
            </a:r>
            <a:r>
              <a:rPr lang="en-AU" dirty="0" smtClean="0"/>
              <a:t> as a  </a:t>
            </a:r>
            <a:r>
              <a:rPr lang="en-AU" dirty="0" err="1" smtClean="0"/>
              <a:t>dedtree</a:t>
            </a:r>
            <a:r>
              <a:rPr lang="en-AU" dirty="0" smtClean="0"/>
              <a:t>.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28339">
            <a:off x="965604" y="3507634"/>
            <a:ext cx="6105963" cy="2797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625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118</TotalTime>
  <Words>56</Words>
  <Application>Microsoft Office PowerPoint</Application>
  <PresentationFormat>On-screen Show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Technic</vt:lpstr>
      <vt:lpstr>The Twits</vt:lpstr>
      <vt:lpstr>PowerPoint Presentation</vt:lpstr>
      <vt:lpstr>MrTwit</vt:lpstr>
      <vt:lpstr>Mugglewump</vt:lpstr>
      <vt:lpstr>Mrs Twit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Twits</dc:title>
  <dc:creator>Andre LAURIN</dc:creator>
  <cp:lastModifiedBy>Andre LAURIN</cp:lastModifiedBy>
  <cp:revision>16</cp:revision>
  <dcterms:created xsi:type="dcterms:W3CDTF">2013-05-30T23:11:35Z</dcterms:created>
  <dcterms:modified xsi:type="dcterms:W3CDTF">2013-06-27T23:24:32Z</dcterms:modified>
</cp:coreProperties>
</file>