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9377D0-C1BB-4C70-8E6D-289B04967B3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BFD01F8-DD08-4FEF-9373-2CD8F152C22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7030A0"/>
                </a:solidFill>
                <a:latin typeface="Forte" pitchFamily="66" charset="0"/>
              </a:rPr>
              <a:t>The Twits</a:t>
            </a:r>
            <a:endParaRPr lang="en-AU" sz="8000" dirty="0">
              <a:solidFill>
                <a:srgbClr val="7030A0"/>
              </a:solidFill>
              <a:latin typeface="Forte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9443" y="2276872"/>
            <a:ext cx="7125112" cy="792088"/>
          </a:xfrm>
        </p:spPr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FFCCFF"/>
                </a:solidFill>
                <a:latin typeface="Algerian" pitchFamily="82" charset="0"/>
              </a:rPr>
              <a:t>By Amelia MIGLIC</a:t>
            </a:r>
            <a:endParaRPr lang="en-AU" sz="4000" dirty="0">
              <a:solidFill>
                <a:srgbClr val="FFCCFF"/>
              </a:solidFill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619" y="2924944"/>
            <a:ext cx="2486571" cy="385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6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2800" dirty="0" err="1" smtClean="0">
                <a:solidFill>
                  <a:schemeClr val="accent6">
                    <a:lumMod val="75000"/>
                  </a:schemeClr>
                </a:solidFill>
              </a:rPr>
              <a:t>Rolypoly</a:t>
            </a: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</a:rPr>
              <a:t> Bird</a:t>
            </a:r>
            <a:endParaRPr lang="en-A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Rolypoly</a:t>
            </a:r>
            <a:r>
              <a:rPr lang="en-AU" dirty="0" smtClean="0"/>
              <a:t> Bird is very </a:t>
            </a:r>
            <a:r>
              <a:rPr lang="en-AU" dirty="0" err="1" smtClean="0"/>
              <a:t>very</a:t>
            </a:r>
            <a:r>
              <a:rPr lang="en-AU" dirty="0" smtClean="0"/>
              <a:t> clever because  he stuck glue on the roof.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2348879"/>
            <a:ext cx="6085723" cy="40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9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Mr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Twit put a frog in Mrs Twit’s bed Mrs twit was very cross.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861048"/>
            <a:ext cx="6336704" cy="309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Mrs  Twit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Mrs twit was putting her glass eye in Mr twit beer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2638680" cy="268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4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The monkeys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monkeys for panting  on the roof.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05064"/>
            <a:ext cx="4572000" cy="266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137</TotalTime>
  <Words>61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Spring</vt:lpstr>
      <vt:lpstr>The Twits</vt:lpstr>
      <vt:lpstr>Rolypoly Bird</vt:lpstr>
      <vt:lpstr>Mr Twit</vt:lpstr>
      <vt:lpstr>Mrs  Twit </vt:lpstr>
      <vt:lpstr>The monkeys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TheTwits</dc:title>
  <dc:creator>Amelia MIGLIC</dc:creator>
  <cp:lastModifiedBy>Amelia MIGLIC</cp:lastModifiedBy>
  <cp:revision>13</cp:revision>
  <dcterms:created xsi:type="dcterms:W3CDTF">2013-05-30T23:11:26Z</dcterms:created>
  <dcterms:modified xsi:type="dcterms:W3CDTF">2013-06-27T23:24:33Z</dcterms:modified>
</cp:coreProperties>
</file>