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6BC24-C9F5-41E5-8927-2D24CD41215B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901B1-C750-4878-B5D9-20AB48A8274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6BC24-C9F5-41E5-8927-2D24CD41215B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901B1-C750-4878-B5D9-20AB48A8274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6BC24-C9F5-41E5-8927-2D24CD41215B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901B1-C750-4878-B5D9-20AB48A8274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6BC24-C9F5-41E5-8927-2D24CD41215B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901B1-C750-4878-B5D9-20AB48A8274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6BC24-C9F5-41E5-8927-2D24CD41215B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901B1-C750-4878-B5D9-20AB48A8274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6BC24-C9F5-41E5-8927-2D24CD41215B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901B1-C750-4878-B5D9-20AB48A82748}" type="slidenum">
              <a:rPr lang="en-AU" smtClean="0"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6BC24-C9F5-41E5-8927-2D24CD41215B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901B1-C750-4878-B5D9-20AB48A8274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6BC24-C9F5-41E5-8927-2D24CD41215B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901B1-C750-4878-B5D9-20AB48A8274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6BC24-C9F5-41E5-8927-2D24CD41215B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901B1-C750-4878-B5D9-20AB48A8274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6BC24-C9F5-41E5-8927-2D24CD41215B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14901B1-C750-4878-B5D9-20AB48A8274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6BC24-C9F5-41E5-8927-2D24CD41215B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901B1-C750-4878-B5D9-20AB48A8274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A26BC24-C9F5-41E5-8927-2D24CD41215B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714901B1-C750-4878-B5D9-20AB48A82748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7200" dirty="0" smtClean="0">
                <a:solidFill>
                  <a:srgbClr val="00CCFF"/>
                </a:solidFill>
                <a:latin typeface="Algerian" pitchFamily="82" charset="0"/>
              </a:rPr>
              <a:t>The Twits</a:t>
            </a:r>
            <a:endParaRPr lang="en-AU" sz="7200" dirty="0">
              <a:solidFill>
                <a:srgbClr val="00CCFF"/>
              </a:solidFill>
              <a:latin typeface="Algerian" pitchFamily="82" charset="0"/>
            </a:endParaRPr>
          </a:p>
        </p:txBody>
      </p:sp>
      <p:sp>
        <p:nvSpPr>
          <p:cNvPr id="5" name="Vertical Text Placeholder 4"/>
          <p:cNvSpPr>
            <a:spLocks noGrp="1"/>
          </p:cNvSpPr>
          <p:nvPr>
            <p:ph type="body" orient="vert" idx="1"/>
          </p:nvPr>
        </p:nvSpPr>
        <p:spPr/>
        <p:txBody>
          <a:bodyPr>
            <a:normAutofit/>
          </a:bodyPr>
          <a:lstStyle/>
          <a:p>
            <a:r>
              <a:rPr lang="en-AU" sz="6000" dirty="0" smtClean="0">
                <a:solidFill>
                  <a:srgbClr val="00FF00"/>
                </a:solidFill>
                <a:latin typeface="Blackadder ITC" pitchFamily="82" charset="0"/>
              </a:rPr>
              <a:t>By Alexander</a:t>
            </a:r>
            <a:endParaRPr lang="en-AU" sz="6000" dirty="0">
              <a:solidFill>
                <a:srgbClr val="00FF00"/>
              </a:solidFill>
              <a:latin typeface="Blackadder ITC" pitchFamily="82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1412776"/>
            <a:ext cx="3422675" cy="5306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215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8800" dirty="0" smtClean="0">
                <a:latin typeface="Bauhaus 93" pitchFamily="82" charset="0"/>
              </a:rPr>
              <a:t>Mr Twit</a:t>
            </a:r>
            <a:endParaRPr lang="en-AU" sz="8800" dirty="0">
              <a:latin typeface="Bauhaus 93" pitchFamily="8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3600" dirty="0" smtClean="0"/>
              <a:t>Mr </a:t>
            </a:r>
            <a:r>
              <a:rPr lang="en-AU" sz="3600" dirty="0"/>
              <a:t>T</a:t>
            </a:r>
            <a:r>
              <a:rPr lang="en-AU" sz="3600" dirty="0" smtClean="0"/>
              <a:t>wit  is ugly.  </a:t>
            </a:r>
            <a:r>
              <a:rPr lang="en-AU" sz="3600" dirty="0"/>
              <a:t>M</a:t>
            </a:r>
            <a:r>
              <a:rPr lang="en-AU" sz="3600" dirty="0" smtClean="0"/>
              <a:t>r Twit got a gun </a:t>
            </a:r>
            <a:endParaRPr lang="en-AU" sz="3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076289"/>
            <a:ext cx="5184576" cy="4248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881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400" dirty="0" smtClean="0"/>
              <a:t>Mrs Twit</a:t>
            </a:r>
            <a:endParaRPr lang="en-AU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4400" dirty="0" smtClean="0"/>
              <a:t>Mrs Twit is smelly and Mrs Twit  is silly</a:t>
            </a:r>
            <a:endParaRPr lang="en-AU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213" y="1988840"/>
            <a:ext cx="4598550" cy="399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2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6000" dirty="0" err="1" smtClean="0"/>
              <a:t>mUGGIEWUMP</a:t>
            </a:r>
            <a:endParaRPr lang="en-AU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AU" sz="6400" dirty="0" smtClean="0"/>
              <a:t>MUGGIEWUMP  IS   CLEVUER						</a:t>
            </a:r>
            <a:r>
              <a:rPr lang="en-AU" dirty="0" smtClean="0"/>
              <a:t>																																																																																																																																																																												                                                                                                           </a:t>
            </a:r>
            <a:endParaRPr lang="en-AU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784052"/>
            <a:ext cx="5904656" cy="4885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804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137</TotalTime>
  <Words>31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Angles</vt:lpstr>
      <vt:lpstr>The Twits</vt:lpstr>
      <vt:lpstr>Mr Twit</vt:lpstr>
      <vt:lpstr>Mrs Twit</vt:lpstr>
      <vt:lpstr>mUGGIEWUMP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Twits</dc:title>
  <dc:creator>Alexander DITOMMASO</dc:creator>
  <cp:lastModifiedBy>Alexander DITOMMASO</cp:lastModifiedBy>
  <cp:revision>16</cp:revision>
  <dcterms:created xsi:type="dcterms:W3CDTF">2013-05-30T23:11:44Z</dcterms:created>
  <dcterms:modified xsi:type="dcterms:W3CDTF">2013-06-27T23:24:37Z</dcterms:modified>
</cp:coreProperties>
</file>