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16A44-BD0E-411E-97CD-9AB29B0B5E4C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9C2CD-C3F6-4D44-9C51-C7A6F7EEEA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7733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C2CD-C3F6-4D44-9C51-C7A6F7EEEAD6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7918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5E32141D-88E6-4CE5-915F-86B98F92064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60148-E88F-4D31-A27E-A666561A32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141D-88E6-4CE5-915F-86B98F92064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60148-E88F-4D31-A27E-A666561A32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141D-88E6-4CE5-915F-86B98F92064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60148-E88F-4D31-A27E-A666561A32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141D-88E6-4CE5-915F-86B98F92064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60148-E88F-4D31-A27E-A666561A329F}" type="slidenum">
              <a:rPr lang="en-AU" smtClean="0"/>
              <a:t>‹#›</a:t>
            </a:fld>
            <a:endParaRPr lang="en-A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141D-88E6-4CE5-915F-86B98F92064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60148-E88F-4D31-A27E-A666561A329F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141D-88E6-4CE5-915F-86B98F92064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60148-E88F-4D31-A27E-A666561A329F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141D-88E6-4CE5-915F-86B98F92064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60148-E88F-4D31-A27E-A666561A32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141D-88E6-4CE5-915F-86B98F92064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60148-E88F-4D31-A27E-A666561A329F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141D-88E6-4CE5-915F-86B98F92064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60148-E88F-4D31-A27E-A666561A32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141D-88E6-4CE5-915F-86B98F92064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60148-E88F-4D31-A27E-A666561A329F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141D-88E6-4CE5-915F-86B98F92064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60148-E88F-4D31-A27E-A666561A32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E32141D-88E6-4CE5-915F-86B98F92064A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5B60148-E88F-4D31-A27E-A666561A329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259632" y="1412776"/>
            <a:ext cx="6400800" cy="685800"/>
          </a:xfrm>
        </p:spPr>
        <p:txBody>
          <a:bodyPr>
            <a:noAutofit/>
          </a:bodyPr>
          <a:lstStyle/>
          <a:p>
            <a:r>
              <a:rPr lang="en-AU" sz="7200" dirty="0" smtClean="0">
                <a:solidFill>
                  <a:srgbClr val="FF00FF"/>
                </a:solidFill>
                <a:latin typeface="Algerian" pitchFamily="82" charset="0"/>
              </a:rPr>
              <a:t>Twits</a:t>
            </a:r>
            <a:endParaRPr lang="en-AU" sz="7200" dirty="0">
              <a:solidFill>
                <a:srgbClr val="FF00FF"/>
              </a:solidFill>
              <a:latin typeface="Algerian" pitchFamily="82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66FF"/>
                </a:solidFill>
              </a:rPr>
              <a:t>By </a:t>
            </a:r>
            <a:r>
              <a:rPr lang="en-AU" dirty="0" err="1" smtClean="0">
                <a:solidFill>
                  <a:srgbClr val="0066FF"/>
                </a:solidFill>
              </a:rPr>
              <a:t>Aanya</a:t>
            </a:r>
            <a:r>
              <a:rPr lang="en-AU" dirty="0" smtClean="0">
                <a:solidFill>
                  <a:srgbClr val="0066FF"/>
                </a:solidFill>
              </a:rPr>
              <a:t> </a:t>
            </a:r>
            <a:r>
              <a:rPr lang="en-AU" dirty="0" err="1" smtClean="0">
                <a:solidFill>
                  <a:srgbClr val="0066FF"/>
                </a:solidFill>
              </a:rPr>
              <a:t>Sansanwal</a:t>
            </a:r>
            <a:endParaRPr lang="en-AU" dirty="0">
              <a:solidFill>
                <a:srgbClr val="0066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916832"/>
            <a:ext cx="232114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39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Mrs twit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Mrs Twit is mean to kids she yells a lot.  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356992"/>
            <a:ext cx="4107627" cy="255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71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Mr TWIT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Mr Twit makes  bird  pie. Mr Twit  does not kids.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996952"/>
            <a:ext cx="3032312" cy="277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85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mugglewump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Mugglewump</a:t>
            </a:r>
            <a:r>
              <a:rPr lang="en-AU" dirty="0" smtClean="0"/>
              <a:t>  is  as  clever  as  a  fox.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996952"/>
            <a:ext cx="5059812" cy="295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49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</a:t>
            </a:r>
            <a:r>
              <a:rPr lang="en-AU" dirty="0" err="1" smtClean="0"/>
              <a:t>rolypoly</a:t>
            </a:r>
            <a:r>
              <a:rPr lang="en-AU" dirty="0" smtClean="0"/>
              <a:t> bird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</a:t>
            </a:r>
            <a:r>
              <a:rPr lang="en-AU" dirty="0" err="1"/>
              <a:t>R</a:t>
            </a:r>
            <a:r>
              <a:rPr lang="en-AU" dirty="0" err="1" smtClean="0"/>
              <a:t>olypoly</a:t>
            </a:r>
            <a:r>
              <a:rPr lang="en-AU" dirty="0" smtClean="0"/>
              <a:t>  bird is as clever  as a </a:t>
            </a:r>
            <a:r>
              <a:rPr lang="en-AU" dirty="0"/>
              <a:t> </a:t>
            </a:r>
            <a:r>
              <a:rPr lang="en-AU" dirty="0" smtClean="0"/>
              <a:t> fox 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354" y="3212976"/>
            <a:ext cx="2589909" cy="177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17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Monkeys  and  birds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RolyPoly</a:t>
            </a:r>
            <a:r>
              <a:rPr lang="en-AU" dirty="0" smtClean="0"/>
              <a:t>   Bird   is    smart    as    </a:t>
            </a:r>
            <a:r>
              <a:rPr lang="en-AU" dirty="0" err="1" smtClean="0"/>
              <a:t>Mugglewump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996952"/>
            <a:ext cx="4644008" cy="309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564904"/>
            <a:ext cx="4576698" cy="3048000"/>
          </a:xfrm>
        </p:spPr>
      </p:pic>
    </p:spTree>
    <p:extLst>
      <p:ext uri="{BB962C8B-B14F-4D97-AF65-F5344CB8AC3E}">
        <p14:creationId xmlns:p14="http://schemas.microsoft.com/office/powerpoint/2010/main" val="112495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792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138</TotalTime>
  <Words>62</Words>
  <Application>Microsoft Office PowerPoint</Application>
  <PresentationFormat>On-screen Show (4:3)</PresentationFormat>
  <Paragraphs>13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Couture</vt:lpstr>
      <vt:lpstr>Twits</vt:lpstr>
      <vt:lpstr>Mrs twit</vt:lpstr>
      <vt:lpstr>Mr TWIT</vt:lpstr>
      <vt:lpstr>mugglewump</vt:lpstr>
      <vt:lpstr>The rolypoly bird</vt:lpstr>
      <vt:lpstr>Monkeys  and  birds</vt:lpstr>
      <vt:lpstr>PowerPoint Presentation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Aanya SANSANWAL</dc:creator>
  <cp:lastModifiedBy>Aanya SANSANWAL</cp:lastModifiedBy>
  <cp:revision>13</cp:revision>
  <dcterms:created xsi:type="dcterms:W3CDTF">2013-05-30T23:11:38Z</dcterms:created>
  <dcterms:modified xsi:type="dcterms:W3CDTF">2013-06-27T23:24:34Z</dcterms:modified>
</cp:coreProperties>
</file>